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sldIdLst>
    <p:sldId id="257" r:id="rId3"/>
    <p:sldId id="268" r:id="rId4"/>
    <p:sldId id="269" r:id="rId5"/>
    <p:sldId id="270" r:id="rId6"/>
    <p:sldId id="271" r:id="rId7"/>
    <p:sldId id="272" r:id="rId8"/>
  </p:sldIdLst>
  <p:sldSz cx="9144000" cy="5143500" type="screen16x9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178741" y="4582599"/>
            <a:ext cx="374459" cy="36933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84574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070" indent="0">
              <a:buNone/>
              <a:defRPr sz="2800"/>
            </a:lvl2pPr>
            <a:lvl3pPr marL="914153" indent="0">
              <a:buNone/>
              <a:defRPr sz="2400"/>
            </a:lvl3pPr>
            <a:lvl4pPr marL="1371226" indent="0">
              <a:buNone/>
              <a:defRPr sz="2000"/>
            </a:lvl4pPr>
            <a:lvl5pPr marL="1828304" indent="0">
              <a:buNone/>
              <a:defRPr sz="2000"/>
            </a:lvl5pPr>
            <a:lvl6pPr marL="2285373" indent="0">
              <a:buNone/>
              <a:defRPr sz="2000"/>
            </a:lvl6pPr>
            <a:lvl7pPr marL="2742443" indent="0">
              <a:buNone/>
              <a:defRPr sz="2000"/>
            </a:lvl7pPr>
            <a:lvl8pPr marL="3199520" indent="0">
              <a:buNone/>
              <a:defRPr sz="2000"/>
            </a:lvl8pPr>
            <a:lvl9pPr marL="3656594" indent="0">
              <a:buNone/>
              <a:defRPr sz="2000"/>
            </a:lvl9pPr>
          </a:lstStyle>
          <a:p>
            <a:pPr lvl="0"/>
            <a:endParaRPr lang="et-EE" noProof="0" smtClean="0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53" indent="0">
              <a:buNone/>
              <a:defRPr sz="1000"/>
            </a:lvl3pPr>
            <a:lvl4pPr marL="1371226" indent="0">
              <a:buNone/>
              <a:defRPr sz="900"/>
            </a:lvl4pPr>
            <a:lvl5pPr marL="1828304" indent="0">
              <a:buNone/>
              <a:defRPr sz="900"/>
            </a:lvl5pPr>
            <a:lvl6pPr marL="2285373" indent="0">
              <a:buNone/>
              <a:defRPr sz="900"/>
            </a:lvl6pPr>
            <a:lvl7pPr marL="2742443" indent="0">
              <a:buNone/>
              <a:defRPr sz="900"/>
            </a:lvl7pPr>
            <a:lvl8pPr marL="3199520" indent="0">
              <a:buNone/>
              <a:defRPr sz="900"/>
            </a:lvl8pPr>
            <a:lvl9pPr marL="3656594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135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368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5715000" y="457200"/>
            <a:ext cx="1676400" cy="4114800"/>
          </a:xfrm>
        </p:spPr>
        <p:txBody>
          <a:bodyPr vert="eaVert"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4876800" cy="4114800"/>
          </a:xfrm>
        </p:spPr>
        <p:txBody>
          <a:bodyPr vert="eaVert"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22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685800" y="1597913"/>
            <a:ext cx="7772400" cy="1102519"/>
          </a:xfrm>
        </p:spPr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70" indent="0" algn="ctr">
              <a:buNone/>
              <a:defRPr/>
            </a:lvl2pPr>
            <a:lvl3pPr marL="914153" indent="0" algn="ctr">
              <a:buNone/>
              <a:defRPr/>
            </a:lvl3pPr>
            <a:lvl4pPr marL="1371226" indent="0" algn="ctr">
              <a:buNone/>
              <a:defRPr/>
            </a:lvl4pPr>
            <a:lvl5pPr marL="1828304" indent="0" algn="ctr">
              <a:buNone/>
              <a:defRPr/>
            </a:lvl5pPr>
            <a:lvl6pPr marL="2285373" indent="0" algn="ctr">
              <a:buNone/>
              <a:defRPr/>
            </a:lvl6pPr>
            <a:lvl7pPr marL="2742443" indent="0" algn="ctr">
              <a:buNone/>
              <a:defRPr/>
            </a:lvl7pPr>
            <a:lvl8pPr marL="3199520" indent="0" algn="ctr">
              <a:buNone/>
              <a:defRPr/>
            </a:lvl8pPr>
            <a:lvl9pPr marL="3656594" indent="0" algn="ctr">
              <a:buNone/>
              <a:defRPr/>
            </a:lvl9pPr>
          </a:lstStyle>
          <a:p>
            <a:r>
              <a:rPr lang="et-EE" smtClean="0"/>
              <a:t>Klõpsake laadi muutmiseks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600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445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330525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70" indent="0">
              <a:buNone/>
              <a:defRPr sz="1800"/>
            </a:lvl2pPr>
            <a:lvl3pPr marL="914153" indent="0">
              <a:buNone/>
              <a:defRPr sz="1600"/>
            </a:lvl3pPr>
            <a:lvl4pPr marL="1371226" indent="0">
              <a:buNone/>
              <a:defRPr sz="1400"/>
            </a:lvl4pPr>
            <a:lvl5pPr marL="1828304" indent="0">
              <a:buNone/>
              <a:defRPr sz="1400"/>
            </a:lvl5pPr>
            <a:lvl6pPr marL="2285373" indent="0">
              <a:buNone/>
              <a:defRPr sz="1400"/>
            </a:lvl6pPr>
            <a:lvl7pPr marL="2742443" indent="0">
              <a:buNone/>
              <a:defRPr sz="1400"/>
            </a:lvl7pPr>
            <a:lvl8pPr marL="3199520" indent="0">
              <a:buNone/>
              <a:defRPr sz="1400"/>
            </a:lvl8pPr>
            <a:lvl9pPr marL="3656594" indent="0">
              <a:buNone/>
              <a:defRPr sz="14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57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2766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114800" y="1485900"/>
            <a:ext cx="32766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513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53" indent="0">
              <a:buNone/>
              <a:defRPr sz="1800" b="1"/>
            </a:lvl3pPr>
            <a:lvl4pPr marL="1371226" indent="0">
              <a:buNone/>
              <a:defRPr sz="1600" b="1"/>
            </a:lvl4pPr>
            <a:lvl5pPr marL="1828304" indent="0">
              <a:buNone/>
              <a:defRPr sz="1600" b="1"/>
            </a:lvl5pPr>
            <a:lvl6pPr marL="2285373" indent="0">
              <a:buNone/>
              <a:defRPr sz="1600" b="1"/>
            </a:lvl6pPr>
            <a:lvl7pPr marL="2742443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9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0" indent="0">
              <a:buNone/>
              <a:defRPr sz="2000" b="1"/>
            </a:lvl2pPr>
            <a:lvl3pPr marL="914153" indent="0">
              <a:buNone/>
              <a:defRPr sz="1800" b="1"/>
            </a:lvl3pPr>
            <a:lvl4pPr marL="1371226" indent="0">
              <a:buNone/>
              <a:defRPr sz="1600" b="1"/>
            </a:lvl4pPr>
            <a:lvl5pPr marL="1828304" indent="0">
              <a:buNone/>
              <a:defRPr sz="1600" b="1"/>
            </a:lvl5pPr>
            <a:lvl6pPr marL="2285373" indent="0">
              <a:buNone/>
              <a:defRPr sz="1600" b="1"/>
            </a:lvl6pPr>
            <a:lvl7pPr marL="2742443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9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39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00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Muutke tiitli laadi</a:t>
            </a:r>
            <a:endParaRPr lang="et-EE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Muutke teksti laade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70" indent="0">
              <a:buNone/>
              <a:defRPr sz="1200"/>
            </a:lvl2pPr>
            <a:lvl3pPr marL="914153" indent="0">
              <a:buNone/>
              <a:defRPr sz="1000"/>
            </a:lvl3pPr>
            <a:lvl4pPr marL="1371226" indent="0">
              <a:buNone/>
              <a:defRPr sz="900"/>
            </a:lvl4pPr>
            <a:lvl5pPr marL="1828304" indent="0">
              <a:buNone/>
              <a:defRPr sz="900"/>
            </a:lvl5pPr>
            <a:lvl6pPr marL="2285373" indent="0">
              <a:buNone/>
              <a:defRPr sz="900"/>
            </a:lvl6pPr>
            <a:lvl7pPr marL="2742443" indent="0">
              <a:buNone/>
              <a:defRPr sz="900"/>
            </a:lvl7pPr>
            <a:lvl8pPr marL="3199520" indent="0">
              <a:buNone/>
              <a:defRPr sz="900"/>
            </a:lvl8pPr>
            <a:lvl9pPr marL="3656594" indent="0">
              <a:buNone/>
              <a:defRPr sz="900"/>
            </a:lvl9pPr>
          </a:lstStyle>
          <a:p>
            <a:pPr lvl="0"/>
            <a:r>
              <a:rPr lang="et-EE" smtClean="0"/>
              <a:t>Muutke teksti laade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380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87" y="0"/>
            <a:ext cx="9140826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69057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73318" y="4628765"/>
            <a:ext cx="279882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defTabSz="457200" hangingPunct="0"/>
            <a:fld id="{86CB4B4D-7CA3-9044-876B-883B54F8677D}" type="slidenum">
              <a:rPr sz="1200" kern="0"/>
              <a:pPr defTabSz="457200" hangingPunct="0"/>
              <a:t>‹#›</a:t>
            </a:fld>
            <a:endParaRPr sz="1200" kern="0"/>
          </a:p>
        </p:txBody>
      </p:sp>
    </p:spTree>
    <p:extLst>
      <p:ext uri="{BB962C8B-B14F-4D97-AF65-F5344CB8AC3E}">
        <p14:creationId xmlns:p14="http://schemas.microsoft.com/office/powerpoint/2010/main" val="104228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6705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67056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t-EE" smtClean="0"/>
              <a:t>Click to edit Master text styles</a:t>
            </a:r>
          </a:p>
          <a:p>
            <a:pPr lvl="1"/>
            <a:r>
              <a:rPr lang="en-US" altLang="et-EE" smtClean="0"/>
              <a:t>Second level</a:t>
            </a:r>
          </a:p>
          <a:p>
            <a:pPr lvl="2"/>
            <a:r>
              <a:rPr lang="en-US" altLang="et-EE" smtClean="0"/>
              <a:t>Third level</a:t>
            </a:r>
          </a:p>
          <a:p>
            <a:pPr lvl="3"/>
            <a:r>
              <a:rPr lang="en-US" altLang="et-EE" smtClean="0"/>
              <a:t>Fourth level</a:t>
            </a:r>
          </a:p>
          <a:p>
            <a:pPr lvl="4"/>
            <a:r>
              <a:rPr lang="en-US" altLang="et-EE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29150"/>
            <a:ext cx="2438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sym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29150"/>
            <a:ext cx="2895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Calibri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sym typeface="Arial"/>
            </a:endParaRPr>
          </a:p>
        </p:txBody>
      </p:sp>
      <p:pic>
        <p:nvPicPr>
          <p:cNvPr id="1030" name="Picture 9" descr="EOK_logo_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4" y="228600"/>
            <a:ext cx="52546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192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5pPr>
      <a:lvl6pPr marL="457070" algn="l" rtl="0" fontAlgn="base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6pPr>
      <a:lvl7pPr marL="914153" algn="l" rtl="0" fontAlgn="base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7pPr>
      <a:lvl8pPr marL="1371226" algn="l" rtl="0" fontAlgn="base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8pPr>
      <a:lvl9pPr marL="1828304" algn="l" rtl="0" fontAlgn="base">
        <a:spcBef>
          <a:spcPct val="0"/>
        </a:spcBef>
        <a:spcAft>
          <a:spcPct val="0"/>
        </a:spcAft>
        <a:defRPr sz="4500">
          <a:solidFill>
            <a:srgbClr val="1F6BA7"/>
          </a:solidFill>
          <a:latin typeface="Calibri" pitchFamily="-16" charset="0"/>
          <a:ea typeface="ＭＳ Ｐゴシック" pitchFamily="-16" charset="-128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F6BA7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1F6BA7"/>
          </a:solidFill>
          <a:latin typeface="+mn-lt"/>
          <a:ea typeface="+mn-ea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1F6BA7"/>
          </a:solidFill>
          <a:latin typeface="+mn-lt"/>
          <a:ea typeface="+mn-ea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F6BA7"/>
          </a:solidFill>
          <a:latin typeface="+mn-lt"/>
          <a:ea typeface="+mn-ea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F6BA7"/>
          </a:solidFill>
          <a:latin typeface="+mn-lt"/>
          <a:ea typeface="+mn-ea"/>
        </a:defRPr>
      </a:lvl5pPr>
      <a:lvl6pPr marL="2513907" indent="-228534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F6BA7"/>
          </a:solidFill>
          <a:latin typeface="+mn-lt"/>
          <a:ea typeface="+mn-ea"/>
        </a:defRPr>
      </a:lvl6pPr>
      <a:lvl7pPr marL="2970986" indent="-228534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F6BA7"/>
          </a:solidFill>
          <a:latin typeface="+mn-lt"/>
          <a:ea typeface="+mn-ea"/>
        </a:defRPr>
      </a:lvl7pPr>
      <a:lvl8pPr marL="3428060" indent="-228534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F6BA7"/>
          </a:solidFill>
          <a:latin typeface="+mn-lt"/>
          <a:ea typeface="+mn-ea"/>
        </a:defRPr>
      </a:lvl8pPr>
      <a:lvl9pPr marL="3885133" indent="-228534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F6BA7"/>
          </a:solidFill>
          <a:latin typeface="+mn-lt"/>
          <a:ea typeface="+mn-ea"/>
        </a:defRPr>
      </a:lvl9pPr>
    </p:bodyStyle>
    <p:otherStyle>
      <a:defPPr>
        <a:defRPr lang="et-EE"/>
      </a:defPPr>
      <a:lvl1pPr marL="0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0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3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6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4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73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43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4" algn="l" defTabSz="9141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Lorem Ipsum"/>
          <p:cNvSpPr/>
          <p:nvPr/>
        </p:nvSpPr>
        <p:spPr>
          <a:xfrm>
            <a:off x="1187624" y="2067702"/>
            <a:ext cx="676875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ct val="90000"/>
              </a:lnSpc>
              <a:spcBef>
                <a:spcPts val="700"/>
              </a:spcBef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5000">
                <a:latin typeface="Lato Bold"/>
                <a:ea typeface="Lato Bold"/>
                <a:cs typeface="Lato Bold"/>
                <a:sym typeface="Lato Bold"/>
              </a:defRPr>
            </a:lvl1pPr>
          </a:lstStyle>
          <a:p>
            <a:pPr defTabSz="457200" hangingPunct="0"/>
            <a:r>
              <a:rPr lang="et-EE" sz="4000" b="1" i="1" kern="0" dirty="0" smtClean="0">
                <a:solidFill>
                  <a:srgbClr val="000000"/>
                </a:solidFill>
              </a:rPr>
              <a:t>Estonian </a:t>
            </a:r>
            <a:r>
              <a:rPr lang="et-EE" sz="4000" b="1" i="1" kern="0" dirty="0" err="1" smtClean="0">
                <a:solidFill>
                  <a:srgbClr val="000000"/>
                </a:solidFill>
              </a:rPr>
              <a:t>Olympic</a:t>
            </a:r>
            <a:r>
              <a:rPr lang="et-EE" sz="4000" b="1" i="1" kern="0" dirty="0" smtClean="0">
                <a:solidFill>
                  <a:srgbClr val="000000"/>
                </a:solidFill>
              </a:rPr>
              <a:t> </a:t>
            </a:r>
            <a:r>
              <a:rPr lang="et-EE" sz="4000" b="1" i="1" kern="0" dirty="0" err="1" smtClean="0">
                <a:solidFill>
                  <a:srgbClr val="000000"/>
                </a:solidFill>
              </a:rPr>
              <a:t>Committee</a:t>
            </a:r>
            <a:endParaRPr lang="et-EE" sz="4000" b="1" i="1" kern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226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lt 3" descr="C:\Users\siim\Desktop\EOK\Logod\TerveEestie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7" y="4412246"/>
            <a:ext cx="881683" cy="5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0210"/>
            <a:ext cx="2809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smtClean="0">
                <a:solidFill>
                  <a:srgbClr val="0070C0"/>
                </a:solidFill>
              </a:rPr>
              <a:t>NOC Estonia</a:t>
            </a:r>
            <a:endParaRPr lang="et-EE" sz="4000" b="1" dirty="0">
              <a:solidFill>
                <a:srgbClr val="0070C0"/>
              </a:solidFill>
            </a:endParaRPr>
          </a:p>
        </p:txBody>
      </p:sp>
      <p:sp>
        <p:nvSpPr>
          <p:cNvPr id="4" name="Ristkülik 3"/>
          <p:cNvSpPr/>
          <p:nvPr/>
        </p:nvSpPr>
        <p:spPr>
          <a:xfrm>
            <a:off x="899591" y="1203597"/>
            <a:ext cx="74888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smtClean="0"/>
              <a:t>1 </a:t>
            </a:r>
            <a:r>
              <a:rPr lang="et-EE" sz="4000" dirty="0" err="1" smtClean="0"/>
              <a:t>out</a:t>
            </a:r>
            <a:r>
              <a:rPr lang="et-EE" sz="4000" dirty="0" smtClean="0"/>
              <a:t> </a:t>
            </a:r>
            <a:r>
              <a:rPr lang="et-EE" sz="4000" dirty="0" err="1" smtClean="0"/>
              <a:t>of</a:t>
            </a:r>
            <a:r>
              <a:rPr lang="et-EE" sz="4000" dirty="0" smtClean="0"/>
              <a:t> 205?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Members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Non-profit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Targets</a:t>
            </a:r>
            <a:r>
              <a:rPr lang="et-EE" sz="4000" dirty="0" smtClean="0"/>
              <a:t> and </a:t>
            </a:r>
            <a:r>
              <a:rPr lang="et-EE" sz="4000" dirty="0" err="1" smtClean="0"/>
              <a:t>sources</a:t>
            </a: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184367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lt 3" descr="C:\Users\siim\Desktop\EOK\Logod\TerveEestie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7" y="4412246"/>
            <a:ext cx="881683" cy="5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0210"/>
            <a:ext cx="35800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err="1" smtClean="0">
                <a:solidFill>
                  <a:srgbClr val="0070C0"/>
                </a:solidFill>
              </a:rPr>
              <a:t>University</a:t>
            </a:r>
            <a:r>
              <a:rPr lang="et-EE" sz="4000" b="1" dirty="0" smtClean="0">
                <a:solidFill>
                  <a:srgbClr val="0070C0"/>
                </a:solidFill>
              </a:rPr>
              <a:t> sport</a:t>
            </a:r>
            <a:endParaRPr lang="et-EE" sz="4000" b="1" dirty="0">
              <a:solidFill>
                <a:srgbClr val="0070C0"/>
              </a:solidFill>
            </a:endParaRPr>
          </a:p>
        </p:txBody>
      </p:sp>
      <p:sp>
        <p:nvSpPr>
          <p:cNvPr id="4" name="Ristkülik 3"/>
          <p:cNvSpPr/>
          <p:nvPr/>
        </p:nvSpPr>
        <p:spPr>
          <a:xfrm>
            <a:off x="899591" y="1203597"/>
            <a:ext cx="74888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Estonian </a:t>
            </a:r>
            <a:r>
              <a:rPr lang="et-EE" sz="4000" dirty="0" err="1"/>
              <a:t>Academic</a:t>
            </a:r>
            <a:r>
              <a:rPr lang="et-EE" sz="4000" dirty="0"/>
              <a:t> </a:t>
            </a:r>
            <a:r>
              <a:rPr lang="et-EE" sz="4000" dirty="0" err="1"/>
              <a:t>Sports</a:t>
            </a:r>
            <a:r>
              <a:rPr lang="et-EE" sz="4000" dirty="0"/>
              <a:t> </a:t>
            </a:r>
            <a:r>
              <a:rPr lang="et-EE" sz="4000" dirty="0" err="1" smtClean="0"/>
              <a:t>Federation</a:t>
            </a:r>
            <a:endParaRPr lang="et-EE" sz="4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Members</a:t>
            </a:r>
            <a:endParaRPr lang="et-EE" sz="4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Competitions</a:t>
            </a:r>
            <a:endParaRPr lang="et-EE" sz="4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Universiade</a:t>
            </a: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230295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lt 3" descr="C:\Users\siim\Desktop\EOK\Logod\TerveEestie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7" y="4412246"/>
            <a:ext cx="881683" cy="5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0210"/>
            <a:ext cx="25176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smtClean="0">
                <a:solidFill>
                  <a:srgbClr val="0070C0"/>
                </a:solidFill>
              </a:rPr>
              <a:t>TOP </a:t>
            </a:r>
            <a:r>
              <a:rPr lang="et-EE" sz="4000" b="1" dirty="0" err="1" smtClean="0">
                <a:solidFill>
                  <a:srgbClr val="0070C0"/>
                </a:solidFill>
              </a:rPr>
              <a:t>Sports</a:t>
            </a:r>
            <a:endParaRPr lang="et-EE" sz="4000" b="1" dirty="0">
              <a:solidFill>
                <a:srgbClr val="0070C0"/>
              </a:solidFill>
            </a:endParaRPr>
          </a:p>
        </p:txBody>
      </p:sp>
      <p:sp>
        <p:nvSpPr>
          <p:cNvPr id="4" name="Ristkülik 3"/>
          <p:cNvSpPr/>
          <p:nvPr/>
        </p:nvSpPr>
        <p:spPr>
          <a:xfrm>
            <a:off x="899591" y="1203597"/>
            <a:ext cx="74888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Athletes</a:t>
            </a:r>
            <a:r>
              <a:rPr lang="et-EE" sz="4000" dirty="0" smtClean="0"/>
              <a:t> A/B/C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Coaches</a:t>
            </a:r>
            <a:r>
              <a:rPr lang="et-EE" sz="4000" dirty="0" smtClean="0"/>
              <a:t> – </a:t>
            </a:r>
            <a:r>
              <a:rPr lang="et-EE" sz="4000" dirty="0" err="1" smtClean="0"/>
              <a:t>same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Youth</a:t>
            </a:r>
            <a:r>
              <a:rPr lang="et-EE" sz="4000" dirty="0" smtClean="0"/>
              <a:t> -22y (U23)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Youth</a:t>
            </a:r>
            <a:r>
              <a:rPr lang="et-EE" sz="4000" dirty="0" smtClean="0"/>
              <a:t> </a:t>
            </a:r>
            <a:r>
              <a:rPr lang="et-EE" sz="4000" dirty="0" err="1" smtClean="0"/>
              <a:t>coaches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Sports</a:t>
            </a:r>
            <a:r>
              <a:rPr lang="et-EE" sz="4000" dirty="0" smtClean="0"/>
              <a:t> </a:t>
            </a:r>
            <a:r>
              <a:rPr lang="et-EE" sz="4000" dirty="0" err="1" smtClean="0"/>
              <a:t>medicine</a:t>
            </a:r>
            <a:r>
              <a:rPr lang="et-EE" sz="4000" dirty="0" smtClean="0"/>
              <a:t> and anti-doping</a:t>
            </a: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36316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lt 3" descr="C:\Users\siim\Desktop\EOK\Logod\TerveEestie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7" y="4412246"/>
            <a:ext cx="881683" cy="5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0210"/>
            <a:ext cx="51120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err="1" smtClean="0">
                <a:solidFill>
                  <a:srgbClr val="0070C0"/>
                </a:solidFill>
              </a:rPr>
              <a:t>Students</a:t>
            </a:r>
            <a:r>
              <a:rPr lang="et-EE" sz="4000" b="1" dirty="0" smtClean="0">
                <a:solidFill>
                  <a:srgbClr val="0070C0"/>
                </a:solidFill>
              </a:rPr>
              <a:t> – </a:t>
            </a:r>
            <a:r>
              <a:rPr lang="et-EE" sz="4000" b="1" dirty="0" err="1" smtClean="0">
                <a:solidFill>
                  <a:srgbClr val="0070C0"/>
                </a:solidFill>
              </a:rPr>
              <a:t>top</a:t>
            </a:r>
            <a:r>
              <a:rPr lang="et-EE" sz="4000" b="1" dirty="0" smtClean="0">
                <a:solidFill>
                  <a:srgbClr val="0070C0"/>
                </a:solidFill>
              </a:rPr>
              <a:t> </a:t>
            </a:r>
            <a:r>
              <a:rPr lang="et-EE" sz="4000" b="1" dirty="0" err="1" smtClean="0">
                <a:solidFill>
                  <a:srgbClr val="0070C0"/>
                </a:solidFill>
              </a:rPr>
              <a:t>athletes</a:t>
            </a:r>
            <a:endParaRPr lang="et-EE" sz="4000" b="1" dirty="0">
              <a:solidFill>
                <a:srgbClr val="0070C0"/>
              </a:solidFill>
            </a:endParaRPr>
          </a:p>
        </p:txBody>
      </p:sp>
      <p:sp>
        <p:nvSpPr>
          <p:cNvPr id="4" name="Ristkülik 3"/>
          <p:cNvSpPr/>
          <p:nvPr/>
        </p:nvSpPr>
        <p:spPr>
          <a:xfrm>
            <a:off x="899591" y="1203597"/>
            <a:ext cx="74888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Scholarships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Army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Direct</a:t>
            </a:r>
            <a:r>
              <a:rPr lang="et-EE" sz="4000" dirty="0" smtClean="0"/>
              <a:t> </a:t>
            </a:r>
            <a:r>
              <a:rPr lang="et-EE" sz="4000" dirty="0" err="1" smtClean="0"/>
              <a:t>agreemets</a:t>
            </a:r>
            <a:r>
              <a:rPr lang="et-EE" sz="4000" dirty="0" smtClean="0"/>
              <a:t> </a:t>
            </a:r>
            <a:r>
              <a:rPr lang="et-EE" sz="4000" dirty="0" err="1" smtClean="0"/>
              <a:t>with</a:t>
            </a:r>
            <a:r>
              <a:rPr lang="et-EE" sz="4000" dirty="0" smtClean="0"/>
              <a:t> </a:t>
            </a:r>
            <a:r>
              <a:rPr lang="et-EE" sz="4000" dirty="0" err="1" smtClean="0"/>
              <a:t>Universities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237740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lt 3" descr="C:\Users\siim\Desktop\EOK\Logod\TerveEestiee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7" y="4412246"/>
            <a:ext cx="881683" cy="5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330210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4000" b="1" dirty="0" err="1" smtClean="0">
                <a:solidFill>
                  <a:srgbClr val="0070C0"/>
                </a:solidFill>
              </a:rPr>
              <a:t>Coaches</a:t>
            </a:r>
            <a:endParaRPr lang="et-EE" sz="4000" b="1" dirty="0">
              <a:solidFill>
                <a:srgbClr val="0070C0"/>
              </a:solidFill>
            </a:endParaRPr>
          </a:p>
        </p:txBody>
      </p:sp>
      <p:sp>
        <p:nvSpPr>
          <p:cNvPr id="4" name="Ristkülik 3"/>
          <p:cNvSpPr/>
          <p:nvPr/>
        </p:nvSpPr>
        <p:spPr>
          <a:xfrm>
            <a:off x="899591" y="1203597"/>
            <a:ext cx="74888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Licences</a:t>
            </a:r>
            <a:r>
              <a:rPr lang="et-EE" sz="4000" dirty="0" smtClean="0"/>
              <a:t> </a:t>
            </a:r>
            <a:r>
              <a:rPr lang="et-EE" sz="4000" dirty="0" err="1" smtClean="0"/>
              <a:t>system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Courses</a:t>
            </a:r>
            <a:endParaRPr lang="et-EE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 err="1" smtClean="0"/>
              <a:t>Studies</a:t>
            </a: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245098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'i kujundus">
  <a:themeElements>
    <a:clrScheme name="Office'i kujundu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'i kujundus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'i kujund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_Blank Presentation">
  <a:themeElements>
    <a:clrScheme name="Hoog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lank Presentation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9096</TotalTime>
  <Words>58</Words>
  <Application>Microsoft Office PowerPoint</Application>
  <PresentationFormat>On-screen Show (16:9)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Office'i kujundus</vt:lpstr>
      <vt:lpstr>2_Blank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Eesti Olümpiakomitee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Siim Sukles</dc:creator>
  <cp:lastModifiedBy>Martti Raju</cp:lastModifiedBy>
  <cp:revision>14</cp:revision>
  <dcterms:created xsi:type="dcterms:W3CDTF">2018-09-14T05:37:56Z</dcterms:created>
  <dcterms:modified xsi:type="dcterms:W3CDTF">2019-03-15T18:10:33Z</dcterms:modified>
</cp:coreProperties>
</file>