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AD80A2-BC6A-4ED0-B42D-3B88F93935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61498DB-B516-40C9-8191-6DCEBDDB0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314EBC-D1F2-47F7-8153-C1BD86DEE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E9F08A-9AFA-4491-AAB3-4A8539757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272DA96-E1DA-4817-8F63-1774EB17F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57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04BECA-45BD-4C46-9070-A0ABC13A9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CAE3FBC-0FEB-491A-84E0-7BC3144B0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65E72F-E2EB-4BC3-83E6-6925C0E92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06C95DC-3455-45B2-B27A-E324BD0C5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83132F6-3D87-443C-B06C-2769C08E5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7FC19DC-3D74-4BB1-BB18-E949DB6835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7ACB4F3-DC3F-44CF-B3F2-48385CB53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AF0481-F817-4A43-AF7F-0FC929980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1FDC51-F065-4F4B-84A6-20B2EA8AC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0061B1-995B-4235-A7A7-EFB816753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6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5DAF8A-047F-42E8-B3E2-BBA1388D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DB8C40-6CCE-4C8D-89EB-667C20254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70A247-D55E-41D4-9A66-945866A14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7FFD1F-0A52-45A1-A393-5F1A62BEB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5C572C-571E-4A82-BBB8-CECE5CF7E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47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CBC0F5-B06E-4FDA-A145-B0B6BB495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0BE3E55-BAA4-4EFF-875C-72C243487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7AA75A-2962-477D-8301-650E34ABB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8C8A16-0B51-4D28-842A-85C76242A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284B20D-CF14-4B35-869C-44C59011A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710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68C2EF-AF47-4722-A919-DF2F2F095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92890D0-2FAE-4C57-A5E6-34030EEBE3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C9A3E42-72BD-47FE-B205-8FC2B461B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81BE7F3-ED4E-4813-BC8B-457A3FC81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928F5A7-FD92-49A2-B2DF-56E01D3B6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C034610-E0A0-4729-BBB1-9A9CD744F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82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F37636-154E-4CE0-80DA-D768FDBFE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70FCE3-8685-4BB0-BDFE-3BCFA3F66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93ADF28-9998-4AF9-9ACD-A14E6F4E8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1493371-A622-44BC-81E8-21E17F539A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E985869-F8E0-44F5-BDE4-CC8DAF37C5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80238BC-3DF4-45E3-879F-78A065BA6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EF10E64-9DDE-43EB-AE2F-46C5A1822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55A842A-9840-4F3E-82E4-5D61A3CAB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885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1FD799-16E3-4CFB-869F-3026B4A67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C3C036C-AF0F-469F-B58A-065D9A050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FD6D273-F708-4E25-BCDB-C3A39DB01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35E9824-A2A9-4583-9F51-07012355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7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2234EE6-3F08-490F-8E70-7379178BE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046EE7F-FA03-4D3D-8FBD-668F75203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DEEE983-B96C-4A53-A41E-F7C85DE71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98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441D68-7694-4666-BAFC-036E57C8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437927-29F1-4B5B-BA36-2772EB376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8B2F9F5-5414-4E8C-86A2-266328C1B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D4B18EB-8EEE-45AF-B39E-B22D40F96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619692C-D110-4D8D-9C0A-66CA22562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6C1C908-A8CD-41CA-989C-1FF43AA85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85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1F8FD3-B751-4635-ABE8-D6B7CF8AF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967CAC2-80B7-4DF9-88E5-DBF63B451E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078A4B4-A810-4584-8D24-4278CDC84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D8BB690-C31C-49CB-8E04-50CF22666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7502CCE-318F-4414-8C29-3BEB2FE9C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9D1FB5E-83CF-48EE-A796-71E9C5F2A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1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6F8BE0A-0AE6-41A3-A424-14BAFF92B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5A785A-F6D9-48B5-8D13-A059DFAA7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98EF3B-6436-4CED-A238-3A74C4DCCF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D92E-69CD-4B29-8CAE-7D4AE8549D77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E03D21-4E30-452D-A057-033D846F6C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573A0F-3AA1-4F50-883F-9C6FA33E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2B843-FFAB-4BD4-A1E9-A4EA59FE3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14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204447-6DD6-4736-94D1-42B3539E12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Starting</a:t>
            </a:r>
            <a:r>
              <a:rPr lang="sv-SE" dirty="0"/>
              <a:t> a team in Växjö, </a:t>
            </a:r>
            <a:r>
              <a:rPr lang="sv-SE" dirty="0" err="1"/>
              <a:t>Linnaeus</a:t>
            </a:r>
            <a:r>
              <a:rPr lang="sv-SE" dirty="0"/>
              <a:t> </a:t>
            </a:r>
            <a:r>
              <a:rPr lang="sv-SE" dirty="0" err="1"/>
              <a:t>university</a:t>
            </a:r>
            <a:r>
              <a:rPr lang="sv-SE" dirty="0"/>
              <a:t> 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8D23E26-4688-41BA-8238-82933426AC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interest group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B9F4728-BE7C-4A2A-B028-A8755000B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97" y="4649635"/>
            <a:ext cx="11507806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8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5EAD4B-71AC-4C1D-BCFA-33620C9E3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403" y="233917"/>
            <a:ext cx="10515600" cy="1351442"/>
          </a:xfrm>
        </p:spPr>
        <p:txBody>
          <a:bodyPr/>
          <a:lstStyle/>
          <a:p>
            <a:r>
              <a:rPr lang="sv-SE" dirty="0" err="1"/>
              <a:t>Why</a:t>
            </a:r>
            <a:r>
              <a:rPr lang="sv-SE" dirty="0"/>
              <a:t> Växjö ?</a:t>
            </a:r>
            <a:endParaRPr lang="en-US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48E950-B6C8-4E2A-B3A9-E18D8E65B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903229"/>
            <a:ext cx="10515600" cy="4186422"/>
          </a:xfrm>
        </p:spPr>
        <p:txBody>
          <a:bodyPr/>
          <a:lstStyle/>
          <a:p>
            <a:r>
              <a:rPr lang="sv-SE" dirty="0"/>
              <a:t> </a:t>
            </a:r>
          </a:p>
          <a:p>
            <a:r>
              <a:rPr lang="sv-SE" dirty="0"/>
              <a:t>- Växjö as a sport city </a:t>
            </a:r>
          </a:p>
          <a:p>
            <a:r>
              <a:rPr lang="sv-SE" dirty="0"/>
              <a:t>- </a:t>
            </a:r>
            <a:r>
              <a:rPr lang="sv-SE" dirty="0" err="1"/>
              <a:t>Linnaeus</a:t>
            </a:r>
            <a:r>
              <a:rPr lang="sv-SE" dirty="0"/>
              <a:t> </a:t>
            </a:r>
            <a:r>
              <a:rPr lang="sv-SE" dirty="0" err="1"/>
              <a:t>university</a:t>
            </a:r>
            <a:r>
              <a:rPr lang="sv-SE" dirty="0"/>
              <a:t> and </a:t>
            </a:r>
            <a:r>
              <a:rPr lang="sv-SE" dirty="0" err="1"/>
              <a:t>its</a:t>
            </a:r>
            <a:r>
              <a:rPr lang="sv-SE" dirty="0"/>
              <a:t> campus </a:t>
            </a:r>
          </a:p>
          <a:p>
            <a:r>
              <a:rPr lang="sv-SE" dirty="0"/>
              <a:t>- Students and </a:t>
            </a:r>
            <a:r>
              <a:rPr lang="sv-SE" dirty="0" err="1"/>
              <a:t>interest</a:t>
            </a:r>
            <a:r>
              <a:rPr lang="sv-SE" dirty="0"/>
              <a:t> in </a:t>
            </a:r>
            <a:r>
              <a:rPr lang="sv-SE" dirty="0" err="1"/>
              <a:t>icehockey</a:t>
            </a:r>
            <a:r>
              <a:rPr lang="sv-SE" dirty="0"/>
              <a:t> </a:t>
            </a:r>
          </a:p>
          <a:p>
            <a:r>
              <a:rPr lang="sv-SE" dirty="0"/>
              <a:t> </a:t>
            </a:r>
          </a:p>
          <a:p>
            <a:pPr marL="342900" indent="-342900">
              <a:buFontTx/>
              <a:buChar char="-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8B57D32-9CF3-4EBF-BD31-BB993D350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97" y="4685997"/>
            <a:ext cx="11507806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81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82575D7C-1097-4DAF-9BD4-935F2BA2C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770" y="0"/>
            <a:ext cx="7054770" cy="73152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57B45D7-C6F0-43DD-928D-82DFF4E76BC3}"/>
              </a:ext>
            </a:extLst>
          </p:cNvPr>
          <p:cNvSpPr txBox="1"/>
          <p:nvPr/>
        </p:nvSpPr>
        <p:spPr>
          <a:xfrm>
            <a:off x="7046559" y="153364"/>
            <a:ext cx="472247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v-SE" sz="3600" dirty="0"/>
              <a:t>Campus as </a:t>
            </a:r>
            <a:r>
              <a:rPr lang="sv-SE" sz="3600" dirty="0" err="1"/>
              <a:t>its</a:t>
            </a:r>
            <a:r>
              <a:rPr lang="sv-SE" sz="3600" dirty="0"/>
              <a:t> </a:t>
            </a:r>
            <a:r>
              <a:rPr lang="sv-SE" sz="3600" dirty="0" err="1"/>
              <a:t>own</a:t>
            </a:r>
            <a:r>
              <a:rPr lang="sv-SE" sz="3600" dirty="0"/>
              <a:t> city</a:t>
            </a:r>
          </a:p>
          <a:p>
            <a:pPr marL="285750" indent="-285750">
              <a:buFontTx/>
              <a:buChar char="-"/>
            </a:pPr>
            <a:endParaRPr lang="sv-SE" sz="3600" dirty="0"/>
          </a:p>
          <a:p>
            <a:endParaRPr lang="sv-SE" sz="3600" dirty="0"/>
          </a:p>
          <a:p>
            <a:pPr marL="285750" indent="-285750">
              <a:buFontTx/>
              <a:buChar char="-"/>
            </a:pPr>
            <a:r>
              <a:rPr lang="sv-SE" sz="3600" dirty="0"/>
              <a:t>Events </a:t>
            </a:r>
            <a:r>
              <a:rPr lang="sv-SE" sz="3600" dirty="0" err="1"/>
              <a:t>that</a:t>
            </a:r>
            <a:r>
              <a:rPr lang="sv-SE" sz="3600" dirty="0"/>
              <a:t> </a:t>
            </a:r>
            <a:r>
              <a:rPr lang="sv-SE" sz="3600" dirty="0" err="1"/>
              <a:t>takes</a:t>
            </a:r>
            <a:r>
              <a:rPr lang="sv-SE" sz="3600" dirty="0"/>
              <a:t> </a:t>
            </a:r>
            <a:r>
              <a:rPr lang="sv-SE" sz="3600" dirty="0" err="1"/>
              <a:t>place</a:t>
            </a:r>
            <a:r>
              <a:rPr lang="sv-SE" sz="3600" dirty="0"/>
              <a:t> on campus</a:t>
            </a:r>
          </a:p>
          <a:p>
            <a:pPr marL="285750" indent="-285750">
              <a:buFontTx/>
              <a:buChar char="-"/>
            </a:pPr>
            <a:endParaRPr lang="sv-SE" sz="3600" dirty="0"/>
          </a:p>
          <a:p>
            <a:endParaRPr lang="sv-SE" sz="3600" dirty="0"/>
          </a:p>
          <a:p>
            <a:pPr marL="285750" indent="-285750">
              <a:buFontTx/>
              <a:buChar char="-"/>
            </a:pPr>
            <a:r>
              <a:rPr lang="sv-SE" sz="3600" dirty="0"/>
              <a:t>15 000 students, 6000 + </a:t>
            </a:r>
            <a:r>
              <a:rPr lang="sv-SE" sz="3600" dirty="0" err="1"/>
              <a:t>lives</a:t>
            </a:r>
            <a:r>
              <a:rPr lang="sv-SE" sz="3600" dirty="0"/>
              <a:t> on campus</a:t>
            </a:r>
          </a:p>
          <a:p>
            <a:pPr marL="285750" indent="-285750">
              <a:buFontTx/>
              <a:buChar char="-"/>
            </a:pPr>
            <a:endParaRPr lang="sv-SE" sz="3600" dirty="0"/>
          </a:p>
          <a:p>
            <a:endParaRPr lang="sv-SE" sz="3600" dirty="0"/>
          </a:p>
          <a:p>
            <a:pPr marL="285750" indent="-285750">
              <a:buFontTx/>
              <a:buChar char="-"/>
            </a:pPr>
            <a:r>
              <a:rPr lang="sv-SE" sz="3600" dirty="0" err="1"/>
              <a:t>Opportunitys</a:t>
            </a:r>
            <a:r>
              <a:rPr lang="sv-SE" sz="36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98577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2694537-58C5-4B14-AEA7-504E4CD0A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3075"/>
            <a:ext cx="9603129" cy="5114925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3D500A37-E621-4496-A6DC-0750CDE547AB}"/>
              </a:ext>
            </a:extLst>
          </p:cNvPr>
          <p:cNvSpPr txBox="1"/>
          <p:nvPr/>
        </p:nvSpPr>
        <p:spPr>
          <a:xfrm>
            <a:off x="150471" y="148856"/>
            <a:ext cx="9452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/>
              <a:t>”Arena staden, Växjö”</a:t>
            </a:r>
            <a:endParaRPr lang="en-US" sz="44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7804F1B-C121-4ADC-8BE2-356FF66901E2}"/>
              </a:ext>
            </a:extLst>
          </p:cNvPr>
          <p:cNvSpPr txBox="1"/>
          <p:nvPr/>
        </p:nvSpPr>
        <p:spPr>
          <a:xfrm>
            <a:off x="9603129" y="1743075"/>
            <a:ext cx="243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-Sport center in Växjö</a:t>
            </a:r>
          </a:p>
          <a:p>
            <a:endParaRPr lang="sv-SE" dirty="0"/>
          </a:p>
          <a:p>
            <a:r>
              <a:rPr lang="sv-SE" dirty="0"/>
              <a:t>-The </a:t>
            </a:r>
            <a:r>
              <a:rPr lang="sv-SE" dirty="0" err="1"/>
              <a:t>gathering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all sports and</a:t>
            </a:r>
          </a:p>
          <a:p>
            <a:r>
              <a:rPr lang="sv-SE" dirty="0"/>
              <a:t>Different </a:t>
            </a:r>
            <a:r>
              <a:rPr lang="sv-SE" dirty="0" err="1"/>
              <a:t>clubs</a:t>
            </a:r>
            <a:r>
              <a:rPr lang="sv-SE" dirty="0"/>
              <a:t>  </a:t>
            </a:r>
          </a:p>
          <a:p>
            <a:endParaRPr lang="sv-SE" dirty="0"/>
          </a:p>
          <a:p>
            <a:r>
              <a:rPr lang="sv-SE" dirty="0"/>
              <a:t>-University sports has a </a:t>
            </a:r>
            <a:r>
              <a:rPr lang="sv-SE" dirty="0" err="1"/>
              <a:t>place</a:t>
            </a:r>
            <a:r>
              <a:rPr lang="sv-SE" dirty="0"/>
              <a:t> </a:t>
            </a:r>
            <a:r>
              <a:rPr lang="sv-SE" dirty="0" err="1"/>
              <a:t>here</a:t>
            </a:r>
            <a:r>
              <a:rPr lang="sv-SE" dirty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236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9BBFF377-C817-4BE5-B1B7-18DDCF6510A5}"/>
              </a:ext>
            </a:extLst>
          </p:cNvPr>
          <p:cNvSpPr txBox="1"/>
          <p:nvPr/>
        </p:nvSpPr>
        <p:spPr>
          <a:xfrm>
            <a:off x="659219" y="733645"/>
            <a:ext cx="59010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u="sng" dirty="0" err="1"/>
              <a:t>Our</a:t>
            </a:r>
            <a:r>
              <a:rPr lang="sv-SE" u="sng" dirty="0"/>
              <a:t> </a:t>
            </a:r>
            <a:r>
              <a:rPr lang="sv-SE" u="sng" dirty="0" err="1"/>
              <a:t>goals</a:t>
            </a:r>
            <a:r>
              <a:rPr lang="sv-SE" u="sng" dirty="0"/>
              <a:t> </a:t>
            </a:r>
            <a:r>
              <a:rPr lang="sv-SE" u="sng" dirty="0" err="1"/>
              <a:t>with</a:t>
            </a:r>
            <a:r>
              <a:rPr lang="sv-SE" u="sng" dirty="0"/>
              <a:t> </a:t>
            </a:r>
            <a:r>
              <a:rPr lang="sv-SE" u="sng" dirty="0" err="1"/>
              <a:t>this</a:t>
            </a:r>
            <a:r>
              <a:rPr lang="sv-SE" u="sng" dirty="0"/>
              <a:t> </a:t>
            </a:r>
            <a:r>
              <a:rPr lang="sv-SE" u="sng" dirty="0" err="1"/>
              <a:t>project</a:t>
            </a:r>
            <a:r>
              <a:rPr lang="sv-SE" u="sng" dirty="0"/>
              <a:t>:</a:t>
            </a:r>
          </a:p>
          <a:p>
            <a:endParaRPr lang="sv-SE" dirty="0"/>
          </a:p>
          <a:p>
            <a:r>
              <a:rPr lang="sv-SE" dirty="0"/>
              <a:t>- </a:t>
            </a:r>
            <a:r>
              <a:rPr lang="sv-SE" dirty="0" err="1"/>
              <a:t>Establish</a:t>
            </a:r>
            <a:r>
              <a:rPr lang="sv-SE" dirty="0"/>
              <a:t> a </a:t>
            </a:r>
            <a:r>
              <a:rPr lang="sv-SE" dirty="0" err="1"/>
              <a:t>fun</a:t>
            </a:r>
            <a:r>
              <a:rPr lang="sv-SE" dirty="0"/>
              <a:t> and </a:t>
            </a:r>
            <a:r>
              <a:rPr lang="sv-SE" dirty="0" err="1"/>
              <a:t>high</a:t>
            </a:r>
            <a:r>
              <a:rPr lang="sv-SE" dirty="0"/>
              <a:t> </a:t>
            </a:r>
            <a:r>
              <a:rPr lang="sv-SE" dirty="0" err="1"/>
              <a:t>skilled</a:t>
            </a:r>
            <a:r>
              <a:rPr lang="sv-SE" dirty="0"/>
              <a:t> University hockey team and make a </a:t>
            </a:r>
            <a:r>
              <a:rPr lang="sv-SE" dirty="0" err="1"/>
              <a:t>fun</a:t>
            </a:r>
            <a:r>
              <a:rPr lang="sv-SE" dirty="0"/>
              <a:t> </a:t>
            </a:r>
            <a:r>
              <a:rPr lang="sv-SE" dirty="0" err="1"/>
              <a:t>spectator</a:t>
            </a:r>
            <a:r>
              <a:rPr lang="sv-SE" dirty="0"/>
              <a:t> events for students.</a:t>
            </a:r>
          </a:p>
          <a:p>
            <a:endParaRPr lang="sv-SE" dirty="0"/>
          </a:p>
          <a:p>
            <a:r>
              <a:rPr lang="sv-SE" dirty="0"/>
              <a:t>-Be the best University hockey team in Sweden.</a:t>
            </a:r>
          </a:p>
          <a:p>
            <a:endParaRPr lang="sv-SE" dirty="0"/>
          </a:p>
          <a:p>
            <a:r>
              <a:rPr lang="sv-SE" dirty="0"/>
              <a:t>-</a:t>
            </a:r>
            <a:r>
              <a:rPr lang="sv-SE" dirty="0" err="1"/>
              <a:t>Establish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selfs</a:t>
            </a:r>
            <a:r>
              <a:rPr lang="sv-SE" dirty="0"/>
              <a:t> in Europé as </a:t>
            </a:r>
            <a:r>
              <a:rPr lang="sv-SE" dirty="0" err="1"/>
              <a:t>one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best University teams to play in and </a:t>
            </a:r>
            <a:r>
              <a:rPr lang="sv-SE" dirty="0" err="1"/>
              <a:t>watch</a:t>
            </a:r>
            <a:r>
              <a:rPr lang="sv-SE" dirty="0"/>
              <a:t>. </a:t>
            </a:r>
          </a:p>
          <a:p>
            <a:pPr marL="342900" indent="-342900">
              <a:buAutoNum type="arabicPeriod"/>
            </a:pPr>
            <a:endParaRPr lang="sv-SE" dirty="0"/>
          </a:p>
          <a:p>
            <a:pPr marL="342900" indent="-342900">
              <a:buAutoNum type="arabicPeriod"/>
            </a:pPr>
            <a:endParaRPr lang="sv-SE" dirty="0"/>
          </a:p>
          <a:p>
            <a:pPr marL="342900" indent="-342900">
              <a:buAutoNum type="arabicPeriod"/>
            </a:pPr>
            <a:endParaRPr lang="sv-SE" dirty="0"/>
          </a:p>
          <a:p>
            <a:pPr marL="342900" indent="-342900">
              <a:buAutoNum type="arabicPeriod"/>
            </a:pPr>
            <a:endParaRPr lang="sv-SE" dirty="0"/>
          </a:p>
          <a:p>
            <a:endParaRPr lang="en-US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91C99940-B41C-4914-9498-35CB882872F2}"/>
              </a:ext>
            </a:extLst>
          </p:cNvPr>
          <p:cNvSpPr txBox="1"/>
          <p:nvPr/>
        </p:nvSpPr>
        <p:spPr>
          <a:xfrm>
            <a:off x="6390167" y="3429000"/>
            <a:ext cx="5706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Our</a:t>
            </a:r>
            <a:r>
              <a:rPr lang="sv-SE" dirty="0"/>
              <a:t> vision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project</a:t>
            </a:r>
            <a:r>
              <a:rPr lang="sv-SE" dirty="0"/>
              <a:t>:</a:t>
            </a:r>
          </a:p>
          <a:p>
            <a:endParaRPr lang="sv-SE" dirty="0"/>
          </a:p>
          <a:p>
            <a:r>
              <a:rPr lang="sv-SE" dirty="0"/>
              <a:t>-Be the best </a:t>
            </a:r>
            <a:r>
              <a:rPr lang="sv-SE" dirty="0" err="1"/>
              <a:t>university</a:t>
            </a:r>
            <a:r>
              <a:rPr lang="sv-SE" dirty="0"/>
              <a:t> team </a:t>
            </a:r>
            <a:r>
              <a:rPr lang="sv-SE" u="sng" dirty="0"/>
              <a:t>on</a:t>
            </a:r>
            <a:r>
              <a:rPr lang="sv-SE" dirty="0"/>
              <a:t> </a:t>
            </a:r>
            <a:r>
              <a:rPr lang="sv-SE" dirty="0" err="1"/>
              <a:t>ice</a:t>
            </a:r>
            <a:r>
              <a:rPr lang="sv-SE" dirty="0"/>
              <a:t> in terms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skill</a:t>
            </a:r>
            <a:endParaRPr lang="sv-SE" dirty="0"/>
          </a:p>
          <a:p>
            <a:endParaRPr lang="sv-SE" dirty="0"/>
          </a:p>
          <a:p>
            <a:r>
              <a:rPr lang="sv-SE" dirty="0"/>
              <a:t>- Be the best </a:t>
            </a:r>
            <a:r>
              <a:rPr lang="sv-SE" dirty="0" err="1"/>
              <a:t>university</a:t>
            </a:r>
            <a:r>
              <a:rPr lang="sv-SE" dirty="0"/>
              <a:t> team </a:t>
            </a:r>
            <a:r>
              <a:rPr lang="sv-SE" u="sng" dirty="0"/>
              <a:t>off</a:t>
            </a:r>
            <a:r>
              <a:rPr lang="sv-SE" dirty="0"/>
              <a:t> </a:t>
            </a:r>
            <a:r>
              <a:rPr lang="sv-SE" dirty="0" err="1"/>
              <a:t>ice</a:t>
            </a:r>
            <a:r>
              <a:rPr lang="sv-SE" dirty="0"/>
              <a:t> in terms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spectator</a:t>
            </a:r>
            <a:r>
              <a:rPr lang="sv-SE" dirty="0"/>
              <a:t> </a:t>
            </a:r>
            <a:r>
              <a:rPr lang="sv-SE" dirty="0" err="1"/>
              <a:t>experience</a:t>
            </a:r>
            <a:endParaRPr lang="en-US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F76BE122-F871-423A-AAE3-71C6FBBC1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3" y="5113229"/>
            <a:ext cx="11507806" cy="2022251"/>
          </a:xfrm>
          <a:prstGeom prst="rect">
            <a:avLst/>
          </a:prstGeom>
        </p:spPr>
      </p:pic>
      <p:sp>
        <p:nvSpPr>
          <p:cNvPr id="23" name="Pil: uppåt 22">
            <a:extLst>
              <a:ext uri="{FF2B5EF4-FFF2-40B4-BE49-F238E27FC236}">
                <a16:creationId xmlns:a16="http://schemas.microsoft.com/office/drawing/2014/main" id="{1701BDD6-C794-4735-8E5C-175A4F09B2E6}"/>
              </a:ext>
            </a:extLst>
          </p:cNvPr>
          <p:cNvSpPr/>
          <p:nvPr/>
        </p:nvSpPr>
        <p:spPr>
          <a:xfrm rot="3454331">
            <a:off x="6170917" y="-1297256"/>
            <a:ext cx="340476" cy="895062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67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167</Words>
  <Application>Microsoft Office PowerPoint</Application>
  <PresentationFormat>Bredbild</PresentationFormat>
  <Paragraphs>40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Starting a team in Växjö, Linnaeus university </vt:lpstr>
      <vt:lpstr>Why Växjö ?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Starting a team in Växjö, Linnaeus university</dc:title>
  <dc:creator>zirKennn</dc:creator>
  <cp:lastModifiedBy>zirKennn</cp:lastModifiedBy>
  <cp:revision>5</cp:revision>
  <dcterms:created xsi:type="dcterms:W3CDTF">2019-03-25T15:09:02Z</dcterms:created>
  <dcterms:modified xsi:type="dcterms:W3CDTF">2019-03-25T15:47:08Z</dcterms:modified>
</cp:coreProperties>
</file>