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1" r:id="rId5"/>
    <p:sldId id="277" r:id="rId6"/>
    <p:sldId id="263" r:id="rId7"/>
    <p:sldId id="274" r:id="rId8"/>
    <p:sldId id="279" r:id="rId9"/>
    <p:sldId id="280" r:id="rId10"/>
    <p:sldId id="278" r:id="rId11"/>
    <p:sldId id="284" r:id="rId12"/>
    <p:sldId id="283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DEA15-AD35-4F14-8F68-8FFBF74095E6}" v="67" dt="2019-03-22T13:24:05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5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Västgård (SAIF)" userId="b182e450-1f56-4f26-838d-da3df697a4e5" providerId="ADAL" clId="{F789B57F-78C5-47B5-A32D-5CF5F934D555}"/>
    <pc:docChg chg="undo custSel mod addSld delSld modSld sldOrd">
      <pc:chgData name="Cecilia Västgård (SAIF)" userId="b182e450-1f56-4f26-838d-da3df697a4e5" providerId="ADAL" clId="{F789B57F-78C5-47B5-A32D-5CF5F934D555}" dt="2019-03-21T16:58:36.461" v="1678" actId="313"/>
      <pc:docMkLst>
        <pc:docMk/>
      </pc:docMkLst>
      <pc:sldChg chg="addSp delSp modSp">
        <pc:chgData name="Cecilia Västgård (SAIF)" userId="b182e450-1f56-4f26-838d-da3df697a4e5" providerId="ADAL" clId="{F789B57F-78C5-47B5-A32D-5CF5F934D555}" dt="2019-03-21T15:27:57.243" v="1258" actId="1036"/>
        <pc:sldMkLst>
          <pc:docMk/>
          <pc:sldMk cId="3630507668" sldId="261"/>
        </pc:sldMkLst>
        <pc:spChg chg="mod">
          <ac:chgData name="Cecilia Västgård (SAIF)" userId="b182e450-1f56-4f26-838d-da3df697a4e5" providerId="ADAL" clId="{F789B57F-78C5-47B5-A32D-5CF5F934D555}" dt="2019-03-21T15:27:57.243" v="1258" actId="1036"/>
          <ac:spMkLst>
            <pc:docMk/>
            <pc:sldMk cId="3630507668" sldId="261"/>
            <ac:spMk id="3" creationId="{00000000-0000-0000-0000-000000000000}"/>
          </ac:spMkLst>
        </pc:spChg>
        <pc:spChg chg="mod">
          <ac:chgData name="Cecilia Västgård (SAIF)" userId="b182e450-1f56-4f26-838d-da3df697a4e5" providerId="ADAL" clId="{F789B57F-78C5-47B5-A32D-5CF5F934D555}" dt="2019-03-21T15:24:10.913" v="1256" actId="255"/>
          <ac:spMkLst>
            <pc:docMk/>
            <pc:sldMk cId="3630507668" sldId="261"/>
            <ac:spMk id="5" creationId="{00000000-0000-0000-0000-000000000000}"/>
          </ac:spMkLst>
        </pc:spChg>
        <pc:picChg chg="add del mod">
          <ac:chgData name="Cecilia Västgård (SAIF)" userId="b182e450-1f56-4f26-838d-da3df697a4e5" providerId="ADAL" clId="{F789B57F-78C5-47B5-A32D-5CF5F934D555}" dt="2019-03-21T14:24:41.476" v="380" actId="478"/>
          <ac:picMkLst>
            <pc:docMk/>
            <pc:sldMk cId="3630507668" sldId="261"/>
            <ac:picMk id="2" creationId="{4CF7E7C3-3A6F-4810-9292-0A92B781435B}"/>
          </ac:picMkLst>
        </pc:picChg>
        <pc:picChg chg="del">
          <ac:chgData name="Cecilia Västgård (SAIF)" userId="b182e450-1f56-4f26-838d-da3df697a4e5" providerId="ADAL" clId="{F789B57F-78C5-47B5-A32D-5CF5F934D555}" dt="2019-03-21T14:24:31.741" v="376" actId="478"/>
          <ac:picMkLst>
            <pc:docMk/>
            <pc:sldMk cId="3630507668" sldId="261"/>
            <ac:picMk id="4" creationId="{00000000-0000-0000-0000-000000000000}"/>
          </ac:picMkLst>
        </pc:picChg>
        <pc:picChg chg="add mod">
          <ac:chgData name="Cecilia Västgård (SAIF)" userId="b182e450-1f56-4f26-838d-da3df697a4e5" providerId="ADAL" clId="{F789B57F-78C5-47B5-A32D-5CF5F934D555}" dt="2019-03-21T14:46:29.441" v="848" actId="1076"/>
          <ac:picMkLst>
            <pc:docMk/>
            <pc:sldMk cId="3630507668" sldId="261"/>
            <ac:picMk id="7" creationId="{D8B71913-7020-4B0A-82B2-C3375F2FCB3C}"/>
          </ac:picMkLst>
        </pc:picChg>
      </pc:sldChg>
      <pc:sldChg chg="addSp delSp modSp ord">
        <pc:chgData name="Cecilia Västgård (SAIF)" userId="b182e450-1f56-4f26-838d-da3df697a4e5" providerId="ADAL" clId="{F789B57F-78C5-47B5-A32D-5CF5F934D555}" dt="2019-03-21T14:40:50.744" v="784" actId="20577"/>
        <pc:sldMkLst>
          <pc:docMk/>
          <pc:sldMk cId="118988413" sldId="263"/>
        </pc:sldMkLst>
        <pc:spChg chg="mod">
          <ac:chgData name="Cecilia Västgård (SAIF)" userId="b182e450-1f56-4f26-838d-da3df697a4e5" providerId="ADAL" clId="{F789B57F-78C5-47B5-A32D-5CF5F934D555}" dt="2019-03-21T14:40:50.744" v="784" actId="20577"/>
          <ac:spMkLst>
            <pc:docMk/>
            <pc:sldMk cId="118988413" sldId="263"/>
            <ac:spMk id="8" creationId="{00000000-0000-0000-0000-000000000000}"/>
          </ac:spMkLst>
        </pc:spChg>
        <pc:graphicFrameChg chg="del">
          <ac:chgData name="Cecilia Västgård (SAIF)" userId="b182e450-1f56-4f26-838d-da3df697a4e5" providerId="ADAL" clId="{F789B57F-78C5-47B5-A32D-5CF5F934D555}" dt="2019-03-21T14:35:16.664" v="712" actId="478"/>
          <ac:graphicFrameMkLst>
            <pc:docMk/>
            <pc:sldMk cId="118988413" sldId="263"/>
            <ac:graphicFrameMk id="4" creationId="{00000000-0000-0000-0000-000000000000}"/>
          </ac:graphicFrameMkLst>
        </pc:graphicFrameChg>
        <pc:graphicFrameChg chg="del">
          <ac:chgData name="Cecilia Västgård (SAIF)" userId="b182e450-1f56-4f26-838d-da3df697a4e5" providerId="ADAL" clId="{F789B57F-78C5-47B5-A32D-5CF5F934D555}" dt="2019-03-21T14:23:14.050" v="375" actId="478"/>
          <ac:graphicFrameMkLst>
            <pc:docMk/>
            <pc:sldMk cId="118988413" sldId="263"/>
            <ac:graphicFrameMk id="10" creationId="{00000000-0000-0000-0000-000000000000}"/>
          </ac:graphicFrameMkLst>
        </pc:graphicFrameChg>
        <pc:picChg chg="add mod">
          <ac:chgData name="Cecilia Västgård (SAIF)" userId="b182e450-1f56-4f26-838d-da3df697a4e5" providerId="ADAL" clId="{F789B57F-78C5-47B5-A32D-5CF5F934D555}" dt="2019-03-21T14:36:05.866" v="719" actId="1076"/>
          <ac:picMkLst>
            <pc:docMk/>
            <pc:sldMk cId="118988413" sldId="263"/>
            <ac:picMk id="3" creationId="{95611041-90D7-48BA-A0CE-B338E0409412}"/>
          </ac:picMkLst>
        </pc:picChg>
        <pc:picChg chg="mod">
          <ac:chgData name="Cecilia Västgård (SAIF)" userId="b182e450-1f56-4f26-838d-da3df697a4e5" providerId="ADAL" clId="{F789B57F-78C5-47B5-A32D-5CF5F934D555}" dt="2019-03-21T14:23:12.273" v="374" actId="1076"/>
          <ac:picMkLst>
            <pc:docMk/>
            <pc:sldMk cId="118988413" sldId="263"/>
            <ac:picMk id="5" creationId="{00000000-0000-0000-0000-000000000000}"/>
          </ac:picMkLst>
        </pc:picChg>
        <pc:picChg chg="del">
          <ac:chgData name="Cecilia Västgård (SAIF)" userId="b182e450-1f56-4f26-838d-da3df697a4e5" providerId="ADAL" clId="{F789B57F-78C5-47B5-A32D-5CF5F934D555}" dt="2019-03-21T14:25:36.728" v="381" actId="478"/>
          <ac:picMkLst>
            <pc:docMk/>
            <pc:sldMk cId="118988413" sldId="263"/>
            <ac:picMk id="7" creationId="{00000000-0000-0000-0000-000000000000}"/>
          </ac:picMkLst>
        </pc:picChg>
      </pc:sldChg>
      <pc:sldChg chg="del">
        <pc:chgData name="Cecilia Västgård (SAIF)" userId="b182e450-1f56-4f26-838d-da3df697a4e5" providerId="ADAL" clId="{F789B57F-78C5-47B5-A32D-5CF5F934D555}" dt="2019-03-21T14:05:49.919" v="0" actId="2696"/>
        <pc:sldMkLst>
          <pc:docMk/>
          <pc:sldMk cId="1446914709" sldId="264"/>
        </pc:sldMkLst>
      </pc:sldChg>
      <pc:sldChg chg="del ord">
        <pc:chgData name="Cecilia Västgård (SAIF)" userId="b182e450-1f56-4f26-838d-da3df697a4e5" providerId="ADAL" clId="{F789B57F-78C5-47B5-A32D-5CF5F934D555}" dt="2019-03-21T14:14:44.777" v="80" actId="2696"/>
        <pc:sldMkLst>
          <pc:docMk/>
          <pc:sldMk cId="2263688050" sldId="266"/>
        </pc:sldMkLst>
      </pc:sldChg>
      <pc:sldChg chg="del">
        <pc:chgData name="Cecilia Västgård (SAIF)" userId="b182e450-1f56-4f26-838d-da3df697a4e5" providerId="ADAL" clId="{F789B57F-78C5-47B5-A32D-5CF5F934D555}" dt="2019-03-21T14:15:25.964" v="85" actId="2696"/>
        <pc:sldMkLst>
          <pc:docMk/>
          <pc:sldMk cId="63643033" sldId="268"/>
        </pc:sldMkLst>
      </pc:sldChg>
      <pc:sldChg chg="del">
        <pc:chgData name="Cecilia Västgård (SAIF)" userId="b182e450-1f56-4f26-838d-da3df697a4e5" providerId="ADAL" clId="{F789B57F-78C5-47B5-A32D-5CF5F934D555}" dt="2019-03-21T14:06:03.888" v="3" actId="2696"/>
        <pc:sldMkLst>
          <pc:docMk/>
          <pc:sldMk cId="1734970597" sldId="269"/>
        </pc:sldMkLst>
      </pc:sldChg>
      <pc:sldChg chg="del">
        <pc:chgData name="Cecilia Västgård (SAIF)" userId="b182e450-1f56-4f26-838d-da3df697a4e5" providerId="ADAL" clId="{F789B57F-78C5-47B5-A32D-5CF5F934D555}" dt="2019-03-21T14:05:53.294" v="1" actId="2696"/>
        <pc:sldMkLst>
          <pc:docMk/>
          <pc:sldMk cId="448619559" sldId="270"/>
        </pc:sldMkLst>
      </pc:sldChg>
      <pc:sldChg chg="del">
        <pc:chgData name="Cecilia Västgård (SAIF)" userId="b182e450-1f56-4f26-838d-da3df697a4e5" providerId="ADAL" clId="{F789B57F-78C5-47B5-A32D-5CF5F934D555}" dt="2019-03-21T14:05:56.694" v="2" actId="2696"/>
        <pc:sldMkLst>
          <pc:docMk/>
          <pc:sldMk cId="4091659492" sldId="272"/>
        </pc:sldMkLst>
      </pc:sldChg>
      <pc:sldChg chg="modSp del ord">
        <pc:chgData name="Cecilia Västgård (SAIF)" userId="b182e450-1f56-4f26-838d-da3df697a4e5" providerId="ADAL" clId="{F789B57F-78C5-47B5-A32D-5CF5F934D555}" dt="2019-03-21T15:33:03.210" v="1271" actId="2696"/>
        <pc:sldMkLst>
          <pc:docMk/>
          <pc:sldMk cId="3563239310" sldId="273"/>
        </pc:sldMkLst>
        <pc:spChg chg="mod">
          <ac:chgData name="Cecilia Västgård (SAIF)" userId="b182e450-1f56-4f26-838d-da3df697a4e5" providerId="ADAL" clId="{F789B57F-78C5-47B5-A32D-5CF5F934D555}" dt="2019-03-21T14:44:10.564" v="806" actId="113"/>
          <ac:spMkLst>
            <pc:docMk/>
            <pc:sldMk cId="3563239310" sldId="273"/>
            <ac:spMk id="2" creationId="{00000000-0000-0000-0000-000000000000}"/>
          </ac:spMkLst>
        </pc:spChg>
        <pc:spChg chg="mod">
          <ac:chgData name="Cecilia Västgård (SAIF)" userId="b182e450-1f56-4f26-838d-da3df697a4e5" providerId="ADAL" clId="{F789B57F-78C5-47B5-A32D-5CF5F934D555}" dt="2019-03-21T14:45:29.509" v="845" actId="20577"/>
          <ac:spMkLst>
            <pc:docMk/>
            <pc:sldMk cId="3563239310" sldId="273"/>
            <ac:spMk id="3" creationId="{00000000-0000-0000-0000-000000000000}"/>
          </ac:spMkLst>
        </pc:spChg>
        <pc:picChg chg="mod">
          <ac:chgData name="Cecilia Västgård (SAIF)" userId="b182e450-1f56-4f26-838d-da3df697a4e5" providerId="ADAL" clId="{F789B57F-78C5-47B5-A32D-5CF5F934D555}" dt="2019-03-21T14:44:20.338" v="808" actId="1076"/>
          <ac:picMkLst>
            <pc:docMk/>
            <pc:sldMk cId="3563239310" sldId="273"/>
            <ac:picMk id="9" creationId="{00000000-0000-0000-0000-000000000000}"/>
          </ac:picMkLst>
        </pc:picChg>
      </pc:sldChg>
      <pc:sldChg chg="addSp delSp modSp mod ord setBg">
        <pc:chgData name="Cecilia Västgård (SAIF)" userId="b182e450-1f56-4f26-838d-da3df697a4e5" providerId="ADAL" clId="{F789B57F-78C5-47B5-A32D-5CF5F934D555}" dt="2019-03-21T16:23:52.577" v="1632" actId="20577"/>
        <pc:sldMkLst>
          <pc:docMk/>
          <pc:sldMk cId="3142223159" sldId="274"/>
        </pc:sldMkLst>
        <pc:spChg chg="mod">
          <ac:chgData name="Cecilia Västgård (SAIF)" userId="b182e450-1f56-4f26-838d-da3df697a4e5" providerId="ADAL" clId="{F789B57F-78C5-47B5-A32D-5CF5F934D555}" dt="2019-03-21T15:01:27.904" v="1187" actId="26606"/>
          <ac:spMkLst>
            <pc:docMk/>
            <pc:sldMk cId="3142223159" sldId="274"/>
            <ac:spMk id="2" creationId="{00000000-0000-0000-0000-000000000000}"/>
          </ac:spMkLst>
        </pc:spChg>
        <pc:spChg chg="add del mod ord">
          <ac:chgData name="Cecilia Västgård (SAIF)" userId="b182e450-1f56-4f26-838d-da3df697a4e5" providerId="ADAL" clId="{F789B57F-78C5-47B5-A32D-5CF5F934D555}" dt="2019-03-21T15:30:25.752" v="1262" actId="478"/>
          <ac:spMkLst>
            <pc:docMk/>
            <pc:sldMk cId="3142223159" sldId="274"/>
            <ac:spMk id="3" creationId="{0E6B6083-A74A-4310-8617-E7245E0EC7EE}"/>
          </ac:spMkLst>
        </pc:spChg>
        <pc:spChg chg="add mod ord">
          <ac:chgData name="Cecilia Västgård (SAIF)" userId="b182e450-1f56-4f26-838d-da3df697a4e5" providerId="ADAL" clId="{F789B57F-78C5-47B5-A32D-5CF5F934D555}" dt="2019-03-21T15:31:57.903" v="1270" actId="14100"/>
          <ac:spMkLst>
            <pc:docMk/>
            <pc:sldMk cId="3142223159" sldId="274"/>
            <ac:spMk id="5" creationId="{ADDB9B43-A39C-47A1-AF8B-7C16DE1D1F31}"/>
          </ac:spMkLst>
        </pc:spChg>
        <pc:spChg chg="add del mod ord">
          <ac:chgData name="Cecilia Västgård (SAIF)" userId="b182e450-1f56-4f26-838d-da3df697a4e5" providerId="ADAL" clId="{F789B57F-78C5-47B5-A32D-5CF5F934D555}" dt="2019-03-21T15:01:27.904" v="1187" actId="26606"/>
          <ac:spMkLst>
            <pc:docMk/>
            <pc:sldMk cId="3142223159" sldId="274"/>
            <ac:spMk id="8" creationId="{00000000-0000-0000-0000-000000000000}"/>
          </ac:spMkLst>
        </pc:spChg>
        <pc:spChg chg="add del">
          <ac:chgData name="Cecilia Västgård (SAIF)" userId="b182e450-1f56-4f26-838d-da3df697a4e5" providerId="ADAL" clId="{F789B57F-78C5-47B5-A32D-5CF5F934D555}" dt="2019-03-21T14:40:08.831" v="778" actId="26606"/>
          <ac:spMkLst>
            <pc:docMk/>
            <pc:sldMk cId="3142223159" sldId="274"/>
            <ac:spMk id="14" creationId="{A9616D99-AEFB-4C95-84EF-5DEC698D92A7}"/>
          </ac:spMkLst>
        </pc:spChg>
        <pc:spChg chg="add del">
          <ac:chgData name="Cecilia Västgård (SAIF)" userId="b182e450-1f56-4f26-838d-da3df697a4e5" providerId="ADAL" clId="{F789B57F-78C5-47B5-A32D-5CF5F934D555}" dt="2019-03-21T14:40:08.831" v="778" actId="26606"/>
          <ac:spMkLst>
            <pc:docMk/>
            <pc:sldMk cId="3142223159" sldId="274"/>
            <ac:spMk id="16" creationId="{D0F97023-F626-4FC5-8C2D-753B5C7F4606}"/>
          </ac:spMkLst>
        </pc:spChg>
        <pc:spChg chg="add del">
          <ac:chgData name="Cecilia Västgård (SAIF)" userId="b182e450-1f56-4f26-838d-da3df697a4e5" providerId="ADAL" clId="{F789B57F-78C5-47B5-A32D-5CF5F934D555}" dt="2019-03-21T14:40:08.816" v="777" actId="26606"/>
          <ac:spMkLst>
            <pc:docMk/>
            <pc:sldMk cId="3142223159" sldId="274"/>
            <ac:spMk id="21" creationId="{73DE2CFE-42F2-48F0-8706-5264E012B10C}"/>
          </ac:spMkLst>
        </pc:spChg>
        <pc:spChg chg="add del">
          <ac:chgData name="Cecilia Västgård (SAIF)" userId="b182e450-1f56-4f26-838d-da3df697a4e5" providerId="ADAL" clId="{F789B57F-78C5-47B5-A32D-5CF5F934D555}" dt="2019-03-21T15:01:27.904" v="1187" actId="26606"/>
          <ac:spMkLst>
            <pc:docMk/>
            <pc:sldMk cId="3142223159" sldId="274"/>
            <ac:spMk id="23" creationId="{D0F97023-F626-4FC5-8C2D-753B5C7F4606}"/>
          </ac:spMkLst>
        </pc:spChg>
        <pc:spChg chg="add del">
          <ac:chgData name="Cecilia Västgård (SAIF)" userId="b182e450-1f56-4f26-838d-da3df697a4e5" providerId="ADAL" clId="{F789B57F-78C5-47B5-A32D-5CF5F934D555}" dt="2019-03-21T15:01:27.904" v="1187" actId="26606"/>
          <ac:spMkLst>
            <pc:docMk/>
            <pc:sldMk cId="3142223159" sldId="274"/>
            <ac:spMk id="24" creationId="{A9616D99-AEFB-4C95-84EF-5DEC698D92A7}"/>
          </ac:spMkLst>
        </pc:spChg>
        <pc:spChg chg="add del">
          <ac:chgData name="Cecilia Västgård (SAIF)" userId="b182e450-1f56-4f26-838d-da3df697a4e5" providerId="ADAL" clId="{F789B57F-78C5-47B5-A32D-5CF5F934D555}" dt="2019-03-21T15:01:18.952" v="1182" actId="26606"/>
          <ac:spMkLst>
            <pc:docMk/>
            <pc:sldMk cId="3142223159" sldId="274"/>
            <ac:spMk id="29" creationId="{8D70B121-56F4-4848-B38B-182089D909FA}"/>
          </ac:spMkLst>
        </pc:spChg>
        <pc:spChg chg="add del">
          <ac:chgData name="Cecilia Västgård (SAIF)" userId="b182e450-1f56-4f26-838d-da3df697a4e5" providerId="ADAL" clId="{F789B57F-78C5-47B5-A32D-5CF5F934D555}" dt="2019-03-21T15:01:09.921" v="1180" actId="26606"/>
          <ac:spMkLst>
            <pc:docMk/>
            <pc:sldMk cId="3142223159" sldId="274"/>
            <ac:spMk id="31" creationId="{46C2E80F-49A6-4372-B103-219D417A55ED}"/>
          </ac:spMkLst>
        </pc:spChg>
        <pc:spChg chg="add del">
          <ac:chgData name="Cecilia Västgård (SAIF)" userId="b182e450-1f56-4f26-838d-da3df697a4e5" providerId="ADAL" clId="{F789B57F-78C5-47B5-A32D-5CF5F934D555}" dt="2019-03-21T15:01:18.952" v="1182" actId="26606"/>
          <ac:spMkLst>
            <pc:docMk/>
            <pc:sldMk cId="3142223159" sldId="274"/>
            <ac:spMk id="34" creationId="{00000000-0000-0000-0000-000000000000}"/>
          </ac:spMkLst>
        </pc:spChg>
        <pc:spChg chg="add del">
          <ac:chgData name="Cecilia Västgård (SAIF)" userId="b182e450-1f56-4f26-838d-da3df697a4e5" providerId="ADAL" clId="{F789B57F-78C5-47B5-A32D-5CF5F934D555}" dt="2019-03-21T15:01:27.889" v="1186" actId="26606"/>
          <ac:spMkLst>
            <pc:docMk/>
            <pc:sldMk cId="3142223159" sldId="274"/>
            <ac:spMk id="38" creationId="{08E89D5E-1885-4160-AC77-CC471DD1D0DB}"/>
          </ac:spMkLst>
        </pc:spChg>
        <pc:spChg chg="add">
          <ac:chgData name="Cecilia Västgård (SAIF)" userId="b182e450-1f56-4f26-838d-da3df697a4e5" providerId="ADAL" clId="{F789B57F-78C5-47B5-A32D-5CF5F934D555}" dt="2019-03-21T15:01:27.904" v="1187" actId="26606"/>
          <ac:spMkLst>
            <pc:docMk/>
            <pc:sldMk cId="3142223159" sldId="274"/>
            <ac:spMk id="42" creationId="{8D70B121-56F4-4848-B38B-182089D909FA}"/>
          </ac:spMkLst>
        </pc:spChg>
        <pc:spChg chg="add mod">
          <ac:chgData name="Cecilia Västgård (SAIF)" userId="b182e450-1f56-4f26-838d-da3df697a4e5" providerId="ADAL" clId="{F789B57F-78C5-47B5-A32D-5CF5F934D555}" dt="2019-03-21T16:23:52.577" v="1632" actId="20577"/>
          <ac:spMkLst>
            <pc:docMk/>
            <pc:sldMk cId="3142223159" sldId="274"/>
            <ac:spMk id="44" creationId="{00000000-0000-0000-0000-000000000000}"/>
          </ac:spMkLst>
        </pc:spChg>
        <pc:graphicFrameChg chg="add del mod ord">
          <ac:chgData name="Cecilia Västgård (SAIF)" userId="b182e450-1f56-4f26-838d-da3df697a4e5" providerId="ADAL" clId="{F789B57F-78C5-47B5-A32D-5CF5F934D555}" dt="2019-03-21T14:41:50.360" v="794" actId="478"/>
          <ac:graphicFrameMkLst>
            <pc:docMk/>
            <pc:sldMk cId="3142223159" sldId="274"/>
            <ac:graphicFrameMk id="4" creationId="{00000000-0000-0000-0000-000000000000}"/>
          </ac:graphicFrameMkLst>
        </pc:graphicFrameChg>
        <pc:graphicFrameChg chg="del">
          <ac:chgData name="Cecilia Västgård (SAIF)" userId="b182e450-1f56-4f26-838d-da3df697a4e5" providerId="ADAL" clId="{F789B57F-78C5-47B5-A32D-5CF5F934D555}" dt="2019-03-21T14:36:34.101" v="724" actId="478"/>
          <ac:graphicFrameMkLst>
            <pc:docMk/>
            <pc:sldMk cId="3142223159" sldId="274"/>
            <ac:graphicFrameMk id="10" creationId="{00000000-0000-0000-0000-000000000000}"/>
          </ac:graphicFrameMkLst>
        </pc:graphicFrameChg>
        <pc:graphicFrameChg chg="add del">
          <ac:chgData name="Cecilia Västgård (SAIF)" userId="b182e450-1f56-4f26-838d-da3df697a4e5" providerId="ADAL" clId="{F789B57F-78C5-47B5-A32D-5CF5F934D555}" dt="2019-03-21T15:01:09.921" v="1180" actId="26606"/>
          <ac:graphicFrameMkLst>
            <pc:docMk/>
            <pc:sldMk cId="3142223159" sldId="274"/>
            <ac:graphicFrameMk id="26" creationId="{F6376175-383E-406F-8F38-ADDC27EEE556}"/>
          </ac:graphicFrameMkLst>
        </pc:graphicFrameChg>
        <pc:graphicFrameChg chg="add del">
          <ac:chgData name="Cecilia Västgård (SAIF)" userId="b182e450-1f56-4f26-838d-da3df697a4e5" providerId="ADAL" clId="{F789B57F-78C5-47B5-A32D-5CF5F934D555}" dt="2019-03-21T15:01:22.631" v="1184" actId="26606"/>
          <ac:graphicFrameMkLst>
            <pc:docMk/>
            <pc:sldMk cId="3142223159" sldId="274"/>
            <ac:graphicFrameMk id="36" creationId="{CD8CACF6-0A2D-4DFF-AA6E-16B6DBADEB12}"/>
          </ac:graphicFrameMkLst>
        </pc:graphicFrameChg>
        <pc:graphicFrameChg chg="add del">
          <ac:chgData name="Cecilia Västgård (SAIF)" userId="b182e450-1f56-4f26-838d-da3df697a4e5" providerId="ADAL" clId="{F789B57F-78C5-47B5-A32D-5CF5F934D555}" dt="2019-03-21T15:01:27.889" v="1186" actId="26606"/>
          <ac:graphicFrameMkLst>
            <pc:docMk/>
            <pc:sldMk cId="3142223159" sldId="274"/>
            <ac:graphicFrameMk id="40" creationId="{8C535469-44D4-4F57-8631-E2CF9D09F313}"/>
          </ac:graphicFrameMkLst>
        </pc:graphicFrameChg>
        <pc:picChg chg="del mod">
          <ac:chgData name="Cecilia Västgård (SAIF)" userId="b182e450-1f56-4f26-838d-da3df697a4e5" providerId="ADAL" clId="{F789B57F-78C5-47B5-A32D-5CF5F934D555}" dt="2019-03-21T14:25:40.152" v="383" actId="478"/>
          <ac:picMkLst>
            <pc:docMk/>
            <pc:sldMk cId="3142223159" sldId="274"/>
            <ac:picMk id="7" creationId="{00000000-0000-0000-0000-000000000000}"/>
          </ac:picMkLst>
        </pc:picChg>
        <pc:picChg chg="add">
          <ac:chgData name="Cecilia Västgård (SAIF)" userId="b182e450-1f56-4f26-838d-da3df697a4e5" providerId="ADAL" clId="{F789B57F-78C5-47B5-A32D-5CF5F934D555}" dt="2019-03-21T14:36:17.773" v="721"/>
          <ac:picMkLst>
            <pc:docMk/>
            <pc:sldMk cId="3142223159" sldId="274"/>
            <ac:picMk id="9" creationId="{FA0C1C00-8718-43E8-B7EA-7BE0B24FB120}"/>
          </ac:picMkLst>
        </pc:picChg>
        <pc:cxnChg chg="add del">
          <ac:chgData name="Cecilia Västgård (SAIF)" userId="b182e450-1f56-4f26-838d-da3df697a4e5" providerId="ADAL" clId="{F789B57F-78C5-47B5-A32D-5CF5F934D555}" dt="2019-03-21T15:01:18.952" v="1182" actId="26606"/>
          <ac:cxnSpMkLst>
            <pc:docMk/>
            <pc:sldMk cId="3142223159" sldId="274"/>
            <ac:cxnSpMk id="33" creationId="{2D72A2C9-F3CA-4216-8BAD-FA4C970C3C4E}"/>
          </ac:cxnSpMkLst>
        </pc:cxnChg>
        <pc:cxnChg chg="add del">
          <ac:chgData name="Cecilia Västgård (SAIF)" userId="b182e450-1f56-4f26-838d-da3df697a4e5" providerId="ADAL" clId="{F789B57F-78C5-47B5-A32D-5CF5F934D555}" dt="2019-03-21T15:01:27.889" v="1186" actId="26606"/>
          <ac:cxnSpMkLst>
            <pc:docMk/>
            <pc:sldMk cId="3142223159" sldId="274"/>
            <ac:cxnSpMk id="39" creationId="{550D2BD1-98F9-412D-905B-3A843EF4078B}"/>
          </ac:cxnSpMkLst>
        </pc:cxnChg>
        <pc:cxnChg chg="add">
          <ac:chgData name="Cecilia Västgård (SAIF)" userId="b182e450-1f56-4f26-838d-da3df697a4e5" providerId="ADAL" clId="{F789B57F-78C5-47B5-A32D-5CF5F934D555}" dt="2019-03-21T15:01:27.904" v="1187" actId="26606"/>
          <ac:cxnSpMkLst>
            <pc:docMk/>
            <pc:sldMk cId="3142223159" sldId="274"/>
            <ac:cxnSpMk id="43" creationId="{2D72A2C9-F3CA-4216-8BAD-FA4C970C3C4E}"/>
          </ac:cxnSpMkLst>
        </pc:cxnChg>
      </pc:sldChg>
      <pc:sldChg chg="del">
        <pc:chgData name="Cecilia Västgård (SAIF)" userId="b182e450-1f56-4f26-838d-da3df697a4e5" providerId="ADAL" clId="{F789B57F-78C5-47B5-A32D-5CF5F934D555}" dt="2019-03-21T14:15:08.950" v="84" actId="2696"/>
        <pc:sldMkLst>
          <pc:docMk/>
          <pc:sldMk cId="573061522" sldId="275"/>
        </pc:sldMkLst>
      </pc:sldChg>
      <pc:sldChg chg="addSp delSp del ord">
        <pc:chgData name="Cecilia Västgård (SAIF)" userId="b182e450-1f56-4f26-838d-da3df697a4e5" providerId="ADAL" clId="{F789B57F-78C5-47B5-A32D-5CF5F934D555}" dt="2019-03-21T14:37:04.161" v="728" actId="2696"/>
        <pc:sldMkLst>
          <pc:docMk/>
          <pc:sldMk cId="104998043" sldId="276"/>
        </pc:sldMkLst>
        <pc:picChg chg="add">
          <ac:chgData name="Cecilia Västgård (SAIF)" userId="b182e450-1f56-4f26-838d-da3df697a4e5" providerId="ADAL" clId="{F789B57F-78C5-47B5-A32D-5CF5F934D555}" dt="2019-03-21T14:36:12.491" v="720"/>
          <ac:picMkLst>
            <pc:docMk/>
            <pc:sldMk cId="104998043" sldId="276"/>
            <ac:picMk id="4" creationId="{E3B263BE-02EB-4927-92D0-4108C9A632B1}"/>
          </ac:picMkLst>
        </pc:picChg>
        <pc:picChg chg="del">
          <ac:chgData name="Cecilia Västgård (SAIF)" userId="b182e450-1f56-4f26-838d-da3df697a4e5" providerId="ADAL" clId="{F789B57F-78C5-47B5-A32D-5CF5F934D555}" dt="2019-03-21T14:25:38.549" v="382" actId="478"/>
          <ac:picMkLst>
            <pc:docMk/>
            <pc:sldMk cId="104998043" sldId="276"/>
            <ac:picMk id="7" creationId="{00000000-0000-0000-0000-000000000000}"/>
          </ac:picMkLst>
        </pc:picChg>
      </pc:sldChg>
      <pc:sldChg chg="addSp delSp modSp mod setBg">
        <pc:chgData name="Cecilia Västgård (SAIF)" userId="b182e450-1f56-4f26-838d-da3df697a4e5" providerId="ADAL" clId="{F789B57F-78C5-47B5-A32D-5CF5F934D555}" dt="2019-03-21T14:51:22.534" v="875" actId="1076"/>
        <pc:sldMkLst>
          <pc:docMk/>
          <pc:sldMk cId="2559898100" sldId="277"/>
        </pc:sldMkLst>
        <pc:spChg chg="del mod">
          <ac:chgData name="Cecilia Västgård (SAIF)" userId="b182e450-1f56-4f26-838d-da3df697a4e5" providerId="ADAL" clId="{F789B57F-78C5-47B5-A32D-5CF5F934D555}" dt="2019-03-21T14:50:06.328" v="858" actId="478"/>
          <ac:spMkLst>
            <pc:docMk/>
            <pc:sldMk cId="2559898100" sldId="277"/>
            <ac:spMk id="2" creationId="{79C19348-1A3E-44C9-A0D7-9E38E6B36049}"/>
          </ac:spMkLst>
        </pc:spChg>
        <pc:spChg chg="add mod ord">
          <ac:chgData name="Cecilia Västgård (SAIF)" userId="b182e450-1f56-4f26-838d-da3df697a4e5" providerId="ADAL" clId="{F789B57F-78C5-47B5-A32D-5CF5F934D555}" dt="2019-03-21T14:50:26.732" v="862" actId="1076"/>
          <ac:spMkLst>
            <pc:docMk/>
            <pc:sldMk cId="2559898100" sldId="277"/>
            <ac:spMk id="4" creationId="{EE21A690-33AF-4F51-882D-E84AF0E53621}"/>
          </ac:spMkLst>
        </pc:spChg>
        <pc:spChg chg="add del mod">
          <ac:chgData name="Cecilia Västgård (SAIF)" userId="b182e450-1f56-4f26-838d-da3df697a4e5" providerId="ADAL" clId="{F789B57F-78C5-47B5-A32D-5CF5F934D555}" dt="2019-03-21T14:48:48.014" v="851" actId="478"/>
          <ac:spMkLst>
            <pc:docMk/>
            <pc:sldMk cId="2559898100" sldId="277"/>
            <ac:spMk id="5" creationId="{BC3C4413-334D-4090-B51A-271305922C72}"/>
          </ac:spMkLst>
        </pc:spChg>
        <pc:spChg chg="add del mod">
          <ac:chgData name="Cecilia Västgård (SAIF)" userId="b182e450-1f56-4f26-838d-da3df697a4e5" providerId="ADAL" clId="{F789B57F-78C5-47B5-A32D-5CF5F934D555}" dt="2019-03-21T14:50:09.911" v="859" actId="478"/>
          <ac:spMkLst>
            <pc:docMk/>
            <pc:sldMk cId="2559898100" sldId="277"/>
            <ac:spMk id="7" creationId="{69DDB0C9-055E-499E-A111-F4914E09E600}"/>
          </ac:spMkLst>
        </pc:spChg>
        <pc:spChg chg="add del">
          <ac:chgData name="Cecilia Västgård (SAIF)" userId="b182e450-1f56-4f26-838d-da3df697a4e5" providerId="ADAL" clId="{F789B57F-78C5-47B5-A32D-5CF5F934D555}" dt="2019-03-21T14:31:07.574" v="476" actId="26606"/>
          <ac:spMkLst>
            <pc:docMk/>
            <pc:sldMk cId="2559898100" sldId="277"/>
            <ac:spMk id="8" creationId="{35555856-9970-4BC3-9AA9-6A917F53AFBD}"/>
          </ac:spMkLst>
        </pc:spChg>
        <pc:spChg chg="add del">
          <ac:chgData name="Cecilia Västgård (SAIF)" userId="b182e450-1f56-4f26-838d-da3df697a4e5" providerId="ADAL" clId="{F789B57F-78C5-47B5-A32D-5CF5F934D555}" dt="2019-03-21T14:31:07.574" v="476" actId="26606"/>
          <ac:spMkLst>
            <pc:docMk/>
            <pc:sldMk cId="2559898100" sldId="277"/>
            <ac:spMk id="12" creationId="{13722DD7-BA73-4776-93A3-94491FEF7260}"/>
          </ac:spMkLst>
        </pc:spChg>
        <pc:spChg chg="add del">
          <ac:chgData name="Cecilia Västgård (SAIF)" userId="b182e450-1f56-4f26-838d-da3df697a4e5" providerId="ADAL" clId="{F789B57F-78C5-47B5-A32D-5CF5F934D555}" dt="2019-03-21T14:49:54.514" v="857" actId="26606"/>
          <ac:spMkLst>
            <pc:docMk/>
            <pc:sldMk cId="2559898100" sldId="277"/>
            <ac:spMk id="71" creationId="{AFA67CD3-AB4E-4A7A-BEB8-53C445D8C44E}"/>
          </ac:spMkLst>
        </pc:spChg>
        <pc:spChg chg="add del">
          <ac:chgData name="Cecilia Västgård (SAIF)" userId="b182e450-1f56-4f26-838d-da3df697a4e5" providerId="ADAL" clId="{F789B57F-78C5-47B5-A32D-5CF5F934D555}" dt="2019-03-21T14:49:54.514" v="857" actId="26606"/>
          <ac:spMkLst>
            <pc:docMk/>
            <pc:sldMk cId="2559898100" sldId="277"/>
            <ac:spMk id="75" creationId="{339C8D78-A644-462F-B674-F440635E5353}"/>
          </ac:spMkLst>
        </pc:spChg>
        <pc:spChg chg="add del">
          <ac:chgData name="Cecilia Västgård (SAIF)" userId="b182e450-1f56-4f26-838d-da3df697a4e5" providerId="ADAL" clId="{F789B57F-78C5-47B5-A32D-5CF5F934D555}" dt="2019-03-21T14:50:46.052" v="869" actId="26606"/>
          <ac:spMkLst>
            <pc:docMk/>
            <pc:sldMk cId="2559898100" sldId="277"/>
            <ac:spMk id="77" creationId="{20586029-32A0-47E5-9AEC-AE3ABA6B94D0}"/>
          </ac:spMkLst>
        </pc:spChg>
        <pc:spChg chg="add">
          <ac:chgData name="Cecilia Västgård (SAIF)" userId="b182e450-1f56-4f26-838d-da3df697a4e5" providerId="ADAL" clId="{F789B57F-78C5-47B5-A32D-5CF5F934D555}" dt="2019-03-21T14:51:17.131" v="874" actId="26606"/>
          <ac:spMkLst>
            <pc:docMk/>
            <pc:sldMk cId="2559898100" sldId="277"/>
            <ac:spMk id="85" creationId="{A9F529C3-C941-49FD-8C67-82F134F64BDB}"/>
          </ac:spMkLst>
        </pc:spChg>
        <pc:spChg chg="add">
          <ac:chgData name="Cecilia Västgård (SAIF)" userId="b182e450-1f56-4f26-838d-da3df697a4e5" providerId="ADAL" clId="{F789B57F-78C5-47B5-A32D-5CF5F934D555}" dt="2019-03-21T14:51:17.131" v="874" actId="26606"/>
          <ac:spMkLst>
            <pc:docMk/>
            <pc:sldMk cId="2559898100" sldId="277"/>
            <ac:spMk id="87" creationId="{20586029-32A0-47E5-9AEC-AE3ABA6B94D0}"/>
          </ac:spMkLst>
        </pc:spChg>
        <pc:spChg chg="add del">
          <ac:chgData name="Cecilia Västgård (SAIF)" userId="b182e450-1f56-4f26-838d-da3df697a4e5" providerId="ADAL" clId="{F789B57F-78C5-47B5-A32D-5CF5F934D555}" dt="2019-03-21T14:49:54.514" v="856" actId="26606"/>
          <ac:spMkLst>
            <pc:docMk/>
            <pc:sldMk cId="2559898100" sldId="277"/>
            <ac:spMk id="137" creationId="{823AC064-BC96-4F32-8AE1-B2FD38754823}"/>
          </ac:spMkLst>
        </pc:spChg>
        <pc:spChg chg="add del">
          <ac:chgData name="Cecilia Västgård (SAIF)" userId="b182e450-1f56-4f26-838d-da3df697a4e5" providerId="ADAL" clId="{F789B57F-78C5-47B5-A32D-5CF5F934D555}" dt="2019-03-21T14:50:40.080" v="866" actId="26606"/>
          <ac:spMkLst>
            <pc:docMk/>
            <pc:sldMk cId="2559898100" sldId="277"/>
            <ac:spMk id="143" creationId="{20586029-32A0-47E5-9AEC-AE3ABA6B94D0}"/>
          </ac:spMkLst>
        </pc:spChg>
        <pc:spChg chg="add del">
          <ac:chgData name="Cecilia Västgård (SAIF)" userId="b182e450-1f56-4f26-838d-da3df697a4e5" providerId="ADAL" clId="{F789B57F-78C5-47B5-A32D-5CF5F934D555}" dt="2019-03-21T14:50:19.670" v="860" actId="26606"/>
          <ac:spMkLst>
            <pc:docMk/>
            <pc:sldMk cId="2559898100" sldId="277"/>
            <ac:spMk id="1030" creationId="{72257994-BD97-4691-8B89-198A6D2BABDC}"/>
          </ac:spMkLst>
        </pc:spChg>
        <pc:spChg chg="add del">
          <ac:chgData name="Cecilia Västgård (SAIF)" userId="b182e450-1f56-4f26-838d-da3df697a4e5" providerId="ADAL" clId="{F789B57F-78C5-47B5-A32D-5CF5F934D555}" dt="2019-03-21T14:50:46.052" v="869" actId="26606"/>
          <ac:spMkLst>
            <pc:docMk/>
            <pc:sldMk cId="2559898100" sldId="277"/>
            <ac:spMk id="1032" creationId="{A9F529C3-C941-49FD-8C67-82F134F64BDB}"/>
          </ac:spMkLst>
        </pc:spChg>
        <pc:spChg chg="add del">
          <ac:chgData name="Cecilia Västgård (SAIF)" userId="b182e450-1f56-4f26-838d-da3df697a4e5" providerId="ADAL" clId="{F789B57F-78C5-47B5-A32D-5CF5F934D555}" dt="2019-03-21T14:50:40.080" v="866" actId="26606"/>
          <ac:spMkLst>
            <pc:docMk/>
            <pc:sldMk cId="2559898100" sldId="277"/>
            <ac:spMk id="1034" creationId="{A9F529C3-C941-49FD-8C67-82F134F64BDB}"/>
          </ac:spMkLst>
        </pc:spChg>
        <pc:spChg chg="add del">
          <ac:chgData name="Cecilia Västgård (SAIF)" userId="b182e450-1f56-4f26-838d-da3df697a4e5" providerId="ADAL" clId="{F789B57F-78C5-47B5-A32D-5CF5F934D555}" dt="2019-03-21T14:51:17.131" v="874" actId="26606"/>
          <ac:spMkLst>
            <pc:docMk/>
            <pc:sldMk cId="2559898100" sldId="277"/>
            <ac:spMk id="1038" creationId="{A9F529C3-C941-49FD-8C67-82F134F64BDB}"/>
          </ac:spMkLst>
        </pc:spChg>
        <pc:spChg chg="add del">
          <ac:chgData name="Cecilia Västgård (SAIF)" userId="b182e450-1f56-4f26-838d-da3df697a4e5" providerId="ADAL" clId="{F789B57F-78C5-47B5-A32D-5CF5F934D555}" dt="2019-03-21T14:51:17.131" v="874" actId="26606"/>
          <ac:spMkLst>
            <pc:docMk/>
            <pc:sldMk cId="2559898100" sldId="277"/>
            <ac:spMk id="1039" creationId="{20586029-32A0-47E5-9AEC-AE3ABA6B94D0}"/>
          </ac:spMkLst>
        </pc:spChg>
        <pc:picChg chg="add del mod">
          <ac:chgData name="Cecilia Västgård (SAIF)" userId="b182e450-1f56-4f26-838d-da3df697a4e5" providerId="ADAL" clId="{F789B57F-78C5-47B5-A32D-5CF5F934D555}" dt="2019-03-21T14:30:56.727" v="474" actId="478"/>
          <ac:picMkLst>
            <pc:docMk/>
            <pc:sldMk cId="2559898100" sldId="277"/>
            <ac:picMk id="3" creationId="{E7BE5C70-92F5-4981-BCC7-B69AE505BAF0}"/>
          </ac:picMkLst>
        </pc:picChg>
        <pc:picChg chg="add del">
          <ac:chgData name="Cecilia Västgård (SAIF)" userId="b182e450-1f56-4f26-838d-da3df697a4e5" providerId="ADAL" clId="{F789B57F-78C5-47B5-A32D-5CF5F934D555}" dt="2019-03-21T14:31:07.574" v="476" actId="26606"/>
          <ac:picMkLst>
            <pc:docMk/>
            <pc:sldMk cId="2559898100" sldId="277"/>
            <ac:picMk id="10" creationId="{7F487851-BFAF-46D8-A1ED-50CAD6E46F59}"/>
          </ac:picMkLst>
        </pc:picChg>
        <pc:picChg chg="add del">
          <ac:chgData name="Cecilia Västgård (SAIF)" userId="b182e450-1f56-4f26-838d-da3df697a4e5" providerId="ADAL" clId="{F789B57F-78C5-47B5-A32D-5CF5F934D555}" dt="2019-03-21T14:49:54.514" v="857" actId="26606"/>
          <ac:picMkLst>
            <pc:docMk/>
            <pc:sldMk cId="2559898100" sldId="277"/>
            <ac:picMk id="73" creationId="{07CF545F-9C2E-4446-97CD-AD92990C2B68}"/>
          </ac:picMkLst>
        </pc:picChg>
        <pc:picChg chg="add mod ord">
          <ac:chgData name="Cecilia Västgård (SAIF)" userId="b182e450-1f56-4f26-838d-da3df697a4e5" providerId="ADAL" clId="{F789B57F-78C5-47B5-A32D-5CF5F934D555}" dt="2019-03-21T14:51:17.131" v="874" actId="26606"/>
          <ac:picMkLst>
            <pc:docMk/>
            <pc:sldMk cId="2559898100" sldId="277"/>
            <ac:picMk id="1026" creationId="{BE295EE4-D5FE-4A33-8979-846E1F36BA1A}"/>
          </ac:picMkLst>
        </pc:picChg>
        <pc:picChg chg="add mod ord">
          <ac:chgData name="Cecilia Västgård (SAIF)" userId="b182e450-1f56-4f26-838d-da3df697a4e5" providerId="ADAL" clId="{F789B57F-78C5-47B5-A32D-5CF5F934D555}" dt="2019-03-21T14:51:22.534" v="875" actId="1076"/>
          <ac:picMkLst>
            <pc:docMk/>
            <pc:sldMk cId="2559898100" sldId="277"/>
            <ac:picMk id="1028" creationId="{680DB82E-2706-4F51-892A-C775465043CB}"/>
          </ac:picMkLst>
        </pc:picChg>
        <pc:cxnChg chg="add del">
          <ac:chgData name="Cecilia Västgård (SAIF)" userId="b182e450-1f56-4f26-838d-da3df697a4e5" providerId="ADAL" clId="{F789B57F-78C5-47B5-A32D-5CF5F934D555}" dt="2019-03-21T14:50:46.052" v="869" actId="26606"/>
          <ac:cxnSpMkLst>
            <pc:docMk/>
            <pc:sldMk cId="2559898100" sldId="277"/>
            <ac:cxnSpMk id="79" creationId="{8C730EAB-A532-4295-A302-FB4B90DB9F5E}"/>
          </ac:cxnSpMkLst>
        </pc:cxnChg>
        <pc:cxnChg chg="add">
          <ac:chgData name="Cecilia Västgård (SAIF)" userId="b182e450-1f56-4f26-838d-da3df697a4e5" providerId="ADAL" clId="{F789B57F-78C5-47B5-A32D-5CF5F934D555}" dt="2019-03-21T14:51:17.131" v="874" actId="26606"/>
          <ac:cxnSpMkLst>
            <pc:docMk/>
            <pc:sldMk cId="2559898100" sldId="277"/>
            <ac:cxnSpMk id="89" creationId="{8C730EAB-A532-4295-A302-FB4B90DB9F5E}"/>
          </ac:cxnSpMkLst>
        </pc:cxnChg>
        <pc:cxnChg chg="add del">
          <ac:chgData name="Cecilia Västgård (SAIF)" userId="b182e450-1f56-4f26-838d-da3df697a4e5" providerId="ADAL" clId="{F789B57F-78C5-47B5-A32D-5CF5F934D555}" dt="2019-03-21T14:49:54.514" v="856" actId="26606"/>
          <ac:cxnSpMkLst>
            <pc:docMk/>
            <pc:sldMk cId="2559898100" sldId="277"/>
            <ac:cxnSpMk id="139" creationId="{7E7C77BC-7138-40B1-A15B-20F57A494629}"/>
          </ac:cxnSpMkLst>
        </pc:cxnChg>
        <pc:cxnChg chg="add del">
          <ac:chgData name="Cecilia Västgård (SAIF)" userId="b182e450-1f56-4f26-838d-da3df697a4e5" providerId="ADAL" clId="{F789B57F-78C5-47B5-A32D-5CF5F934D555}" dt="2019-03-21T14:49:54.514" v="856" actId="26606"/>
          <ac:cxnSpMkLst>
            <pc:docMk/>
            <pc:sldMk cId="2559898100" sldId="277"/>
            <ac:cxnSpMk id="141" creationId="{DB146403-F3D6-484B-B2ED-97F9565D0370}"/>
          </ac:cxnSpMkLst>
        </pc:cxnChg>
        <pc:cxnChg chg="add del">
          <ac:chgData name="Cecilia Västgård (SAIF)" userId="b182e450-1f56-4f26-838d-da3df697a4e5" providerId="ADAL" clId="{F789B57F-78C5-47B5-A32D-5CF5F934D555}" dt="2019-03-21T14:50:40.080" v="866" actId="26606"/>
          <ac:cxnSpMkLst>
            <pc:docMk/>
            <pc:sldMk cId="2559898100" sldId="277"/>
            <ac:cxnSpMk id="145" creationId="{8C730EAB-A532-4295-A302-FB4B90DB9F5E}"/>
          </ac:cxnSpMkLst>
        </pc:cxnChg>
        <pc:cxnChg chg="add del">
          <ac:chgData name="Cecilia Västgård (SAIF)" userId="b182e450-1f56-4f26-838d-da3df697a4e5" providerId="ADAL" clId="{F789B57F-78C5-47B5-A32D-5CF5F934D555}" dt="2019-03-21T14:50:46.052" v="868" actId="26606"/>
          <ac:cxnSpMkLst>
            <pc:docMk/>
            <pc:sldMk cId="2559898100" sldId="277"/>
            <ac:cxnSpMk id="1036" creationId="{4D56677B-C0B7-4DAC-ACAD-8054FF1B599A}"/>
          </ac:cxnSpMkLst>
        </pc:cxnChg>
        <pc:cxnChg chg="add del">
          <ac:chgData name="Cecilia Västgård (SAIF)" userId="b182e450-1f56-4f26-838d-da3df697a4e5" providerId="ADAL" clId="{F789B57F-78C5-47B5-A32D-5CF5F934D555}" dt="2019-03-21T14:51:17.131" v="874" actId="26606"/>
          <ac:cxnSpMkLst>
            <pc:docMk/>
            <pc:sldMk cId="2559898100" sldId="277"/>
            <ac:cxnSpMk id="1040" creationId="{8C730EAB-A532-4295-A302-FB4B90DB9F5E}"/>
          </ac:cxnSpMkLst>
        </pc:cxnChg>
      </pc:sldChg>
      <pc:sldChg chg="addSp delSp modSp add mod setBg">
        <pc:chgData name="Cecilia Västgård (SAIF)" userId="b182e450-1f56-4f26-838d-da3df697a4e5" providerId="ADAL" clId="{F789B57F-78C5-47B5-A32D-5CF5F934D555}" dt="2019-03-21T15:39:13.160" v="1330" actId="1076"/>
        <pc:sldMkLst>
          <pc:docMk/>
          <pc:sldMk cId="1835829938" sldId="278"/>
        </pc:sldMkLst>
        <pc:spChg chg="del">
          <ac:chgData name="Cecilia Västgård (SAIF)" userId="b182e450-1f56-4f26-838d-da3df697a4e5" providerId="ADAL" clId="{F789B57F-78C5-47B5-A32D-5CF5F934D555}" dt="2019-03-21T14:12:31.555" v="69" actId="478"/>
          <ac:spMkLst>
            <pc:docMk/>
            <pc:sldMk cId="1835829938" sldId="278"/>
            <ac:spMk id="2" creationId="{87871690-1CC5-45ED-BCE4-2F05B37366F6}"/>
          </ac:spMkLst>
        </pc:spChg>
        <pc:spChg chg="add mod">
          <ac:chgData name="Cecilia Västgård (SAIF)" userId="b182e450-1f56-4f26-838d-da3df697a4e5" providerId="ADAL" clId="{F789B57F-78C5-47B5-A32D-5CF5F934D555}" dt="2019-03-21T15:39:13.160" v="1330" actId="1076"/>
          <ac:spMkLst>
            <pc:docMk/>
            <pc:sldMk cId="1835829938" sldId="278"/>
            <ac:spMk id="6" creationId="{A2BEF840-E42B-483C-836E-DDE8F8E09EA0}"/>
          </ac:spMkLst>
        </pc:spChg>
        <pc:picChg chg="add del">
          <ac:chgData name="Cecilia Västgård (SAIF)" userId="b182e450-1f56-4f26-838d-da3df697a4e5" providerId="ADAL" clId="{F789B57F-78C5-47B5-A32D-5CF5F934D555}" dt="2019-03-21T14:09:44.991" v="65" actId="478"/>
          <ac:picMkLst>
            <pc:docMk/>
            <pc:sldMk cId="1835829938" sldId="278"/>
            <ac:picMk id="3" creationId="{5529EEBA-4E7F-46AF-B5FE-0E786B063241}"/>
          </ac:picMkLst>
        </pc:picChg>
        <pc:picChg chg="add mod ord">
          <ac:chgData name="Cecilia Västgård (SAIF)" userId="b182e450-1f56-4f26-838d-da3df697a4e5" providerId="ADAL" clId="{F789B57F-78C5-47B5-A32D-5CF5F934D555}" dt="2019-03-21T14:43:02.895" v="802" actId="26606"/>
          <ac:picMkLst>
            <pc:docMk/>
            <pc:sldMk cId="1835829938" sldId="278"/>
            <ac:picMk id="4" creationId="{D549CF3E-F70F-4C98-89E0-76CD8985684E}"/>
          </ac:picMkLst>
        </pc:picChg>
        <pc:picChg chg="add mod">
          <ac:chgData name="Cecilia Västgård (SAIF)" userId="b182e450-1f56-4f26-838d-da3df697a4e5" providerId="ADAL" clId="{F789B57F-78C5-47B5-A32D-5CF5F934D555}" dt="2019-03-21T14:43:02.895" v="802" actId="26606"/>
          <ac:picMkLst>
            <pc:docMk/>
            <pc:sldMk cId="1835829938" sldId="278"/>
            <ac:picMk id="5" creationId="{C75DF51E-01D6-41E2-B2F2-DBC3F330F582}"/>
          </ac:picMkLst>
        </pc:picChg>
        <pc:picChg chg="add del">
          <ac:chgData name="Cecilia Västgård (SAIF)" userId="b182e450-1f56-4f26-838d-da3df697a4e5" providerId="ADAL" clId="{F789B57F-78C5-47B5-A32D-5CF5F934D555}" dt="2019-03-21T15:20:26.201" v="1229"/>
          <ac:picMkLst>
            <pc:docMk/>
            <pc:sldMk cId="1835829938" sldId="278"/>
            <ac:picMk id="7" creationId="{5CBE74CB-2A7E-4063-BA8F-8292E59E6B7D}"/>
          </ac:picMkLst>
        </pc:picChg>
        <pc:picChg chg="add">
          <ac:chgData name="Cecilia Västgård (SAIF)" userId="b182e450-1f56-4f26-838d-da3df697a4e5" providerId="ADAL" clId="{F789B57F-78C5-47B5-A32D-5CF5F934D555}" dt="2019-03-21T15:20:37.584" v="1231"/>
          <ac:picMkLst>
            <pc:docMk/>
            <pc:sldMk cId="1835829938" sldId="278"/>
            <ac:picMk id="11" creationId="{2D65AF61-863C-44AF-A9AB-EBF833A39CF8}"/>
          </ac:picMkLst>
        </pc:picChg>
        <pc:cxnChg chg="add del">
          <ac:chgData name="Cecilia Västgård (SAIF)" userId="b182e450-1f56-4f26-838d-da3df697a4e5" providerId="ADAL" clId="{F789B57F-78C5-47B5-A32D-5CF5F934D555}" dt="2019-03-21T14:43:02.895" v="801" actId="26606"/>
          <ac:cxnSpMkLst>
            <pc:docMk/>
            <pc:sldMk cId="1835829938" sldId="278"/>
            <ac:cxnSpMk id="10" creationId="{4D56677B-C0B7-4DAC-ACAD-8054FF1B599A}"/>
          </ac:cxnSpMkLst>
        </pc:cxnChg>
        <pc:cxnChg chg="add">
          <ac:chgData name="Cecilia Västgård (SAIF)" userId="b182e450-1f56-4f26-838d-da3df697a4e5" providerId="ADAL" clId="{F789B57F-78C5-47B5-A32D-5CF5F934D555}" dt="2019-03-21T14:43:02.895" v="802" actId="26606"/>
          <ac:cxnSpMkLst>
            <pc:docMk/>
            <pc:sldMk cId="1835829938" sldId="278"/>
            <ac:cxnSpMk id="12" creationId="{1C6AAE25-BD23-41B5-AAE4-1DA5898C2ADB}"/>
          </ac:cxnSpMkLst>
        </pc:cxnChg>
      </pc:sldChg>
      <pc:sldChg chg="addSp delSp modSp add mod setBg">
        <pc:chgData name="Cecilia Västgård (SAIF)" userId="b182e450-1f56-4f26-838d-da3df697a4e5" providerId="ADAL" clId="{F789B57F-78C5-47B5-A32D-5CF5F934D555}" dt="2019-03-21T14:40:13.170" v="779" actId="26606"/>
        <pc:sldMkLst>
          <pc:docMk/>
          <pc:sldMk cId="3475162730" sldId="279"/>
        </pc:sldMkLst>
        <pc:spChg chg="mod">
          <ac:chgData name="Cecilia Västgård (SAIF)" userId="b182e450-1f56-4f26-838d-da3df697a4e5" providerId="ADAL" clId="{F789B57F-78C5-47B5-A32D-5CF5F934D555}" dt="2019-03-21T14:40:13.170" v="779" actId="26606"/>
          <ac:spMkLst>
            <pc:docMk/>
            <pc:sldMk cId="3475162730" sldId="279"/>
            <ac:spMk id="2" creationId="{887C2FD2-0934-444A-A361-840A1A93C324}"/>
          </ac:spMkLst>
        </pc:spChg>
        <pc:spChg chg="add mod">
          <ac:chgData name="Cecilia Västgård (SAIF)" userId="b182e450-1f56-4f26-838d-da3df697a4e5" providerId="ADAL" clId="{F789B57F-78C5-47B5-A32D-5CF5F934D555}" dt="2019-03-21T14:40:13.170" v="779" actId="26606"/>
          <ac:spMkLst>
            <pc:docMk/>
            <pc:sldMk cId="3475162730" sldId="279"/>
            <ac:spMk id="4" creationId="{20E6A7B0-0C53-499E-B4E3-CD0209C0D264}"/>
          </ac:spMkLst>
        </pc:spChg>
        <pc:spChg chg="add del">
          <ac:chgData name="Cecilia Västgård (SAIF)" userId="b182e450-1f56-4f26-838d-da3df697a4e5" providerId="ADAL" clId="{F789B57F-78C5-47B5-A32D-5CF5F934D555}" dt="2019-03-21T14:40:13.170" v="779" actId="26606"/>
          <ac:spMkLst>
            <pc:docMk/>
            <pc:sldMk cId="3475162730" sldId="279"/>
            <ac:spMk id="8" creationId="{35555856-9970-4BC3-9AA9-6A917F53AFBD}"/>
          </ac:spMkLst>
        </pc:spChg>
        <pc:spChg chg="add del">
          <ac:chgData name="Cecilia Västgård (SAIF)" userId="b182e450-1f56-4f26-838d-da3df697a4e5" providerId="ADAL" clId="{F789B57F-78C5-47B5-A32D-5CF5F934D555}" dt="2019-03-21T14:40:13.170" v="779" actId="26606"/>
          <ac:spMkLst>
            <pc:docMk/>
            <pc:sldMk cId="3475162730" sldId="279"/>
            <ac:spMk id="12" creationId="{13722DD7-BA73-4776-93A3-94491FEF7260}"/>
          </ac:spMkLst>
        </pc:spChg>
        <pc:spChg chg="add">
          <ac:chgData name="Cecilia Västgård (SAIF)" userId="b182e450-1f56-4f26-838d-da3df697a4e5" providerId="ADAL" clId="{F789B57F-78C5-47B5-A32D-5CF5F934D555}" dt="2019-03-21T14:40:13.170" v="779" actId="26606"/>
          <ac:spMkLst>
            <pc:docMk/>
            <pc:sldMk cId="3475162730" sldId="279"/>
            <ac:spMk id="17" creationId="{AFA67CD3-AB4E-4A7A-BEB8-53C445D8C44E}"/>
          </ac:spMkLst>
        </pc:spChg>
        <pc:spChg chg="add">
          <ac:chgData name="Cecilia Västgård (SAIF)" userId="b182e450-1f56-4f26-838d-da3df697a4e5" providerId="ADAL" clId="{F789B57F-78C5-47B5-A32D-5CF5F934D555}" dt="2019-03-21T14:40:13.170" v="779" actId="26606"/>
          <ac:spMkLst>
            <pc:docMk/>
            <pc:sldMk cId="3475162730" sldId="279"/>
            <ac:spMk id="21" creationId="{339C8D78-A644-462F-B674-F440635E5353}"/>
          </ac:spMkLst>
        </pc:spChg>
        <pc:picChg chg="add mod">
          <ac:chgData name="Cecilia Västgård (SAIF)" userId="b182e450-1f56-4f26-838d-da3df697a4e5" providerId="ADAL" clId="{F789B57F-78C5-47B5-A32D-5CF5F934D555}" dt="2019-03-21T14:40:13.170" v="779" actId="26606"/>
          <ac:picMkLst>
            <pc:docMk/>
            <pc:sldMk cId="3475162730" sldId="279"/>
            <ac:picMk id="3" creationId="{9DB1BBBA-37DD-4B1B-8628-0043B6D14EE9}"/>
          </ac:picMkLst>
        </pc:picChg>
        <pc:picChg chg="add del">
          <ac:chgData name="Cecilia Västgård (SAIF)" userId="b182e450-1f56-4f26-838d-da3df697a4e5" providerId="ADAL" clId="{F789B57F-78C5-47B5-A32D-5CF5F934D555}" dt="2019-03-21T14:40:13.170" v="779" actId="26606"/>
          <ac:picMkLst>
            <pc:docMk/>
            <pc:sldMk cId="3475162730" sldId="279"/>
            <ac:picMk id="10" creationId="{7F487851-BFAF-46D8-A1ED-50CAD6E46F59}"/>
          </ac:picMkLst>
        </pc:picChg>
        <pc:picChg chg="add">
          <ac:chgData name="Cecilia Västgård (SAIF)" userId="b182e450-1f56-4f26-838d-da3df697a4e5" providerId="ADAL" clId="{F789B57F-78C5-47B5-A32D-5CF5F934D555}" dt="2019-03-21T14:40:13.170" v="779" actId="26606"/>
          <ac:picMkLst>
            <pc:docMk/>
            <pc:sldMk cId="3475162730" sldId="279"/>
            <ac:picMk id="19" creationId="{07CF545F-9C2E-4446-97CD-AD92990C2B68}"/>
          </ac:picMkLst>
        </pc:picChg>
      </pc:sldChg>
      <pc:sldChg chg="addSp delSp modSp add mod ord setBg">
        <pc:chgData name="Cecilia Västgård (SAIF)" userId="b182e450-1f56-4f26-838d-da3df697a4e5" providerId="ADAL" clId="{F789B57F-78C5-47B5-A32D-5CF5F934D555}" dt="2019-03-21T16:58:36.461" v="1678" actId="313"/>
        <pc:sldMkLst>
          <pc:docMk/>
          <pc:sldMk cId="2393320553" sldId="280"/>
        </pc:sldMkLst>
        <pc:spChg chg="mod">
          <ac:chgData name="Cecilia Västgård (SAIF)" userId="b182e450-1f56-4f26-838d-da3df697a4e5" providerId="ADAL" clId="{F789B57F-78C5-47B5-A32D-5CF5F934D555}" dt="2019-03-21T16:58:36.461" v="1678" actId="313"/>
          <ac:spMkLst>
            <pc:docMk/>
            <pc:sldMk cId="2393320553" sldId="280"/>
            <ac:spMk id="2" creationId="{3D2F6CB1-C474-410F-9B91-CF96EADDECF9}"/>
          </ac:spMkLst>
        </pc:spChg>
        <pc:picChg chg="add mod">
          <ac:chgData name="Cecilia Västgård (SAIF)" userId="b182e450-1f56-4f26-838d-da3df697a4e5" providerId="ADAL" clId="{F789B57F-78C5-47B5-A32D-5CF5F934D555}" dt="2019-03-21T14:27:23.077" v="387" actId="26606"/>
          <ac:picMkLst>
            <pc:docMk/>
            <pc:sldMk cId="2393320553" sldId="280"/>
            <ac:picMk id="3" creationId="{C8D643E1-80B0-4999-9061-48947667E3C1}"/>
          </ac:picMkLst>
        </pc:picChg>
        <pc:picChg chg="add">
          <ac:chgData name="Cecilia Västgård (SAIF)" userId="b182e450-1f56-4f26-838d-da3df697a4e5" providerId="ADAL" clId="{F789B57F-78C5-47B5-A32D-5CF5F934D555}" dt="2019-03-21T14:43:37.365" v="804"/>
          <ac:picMkLst>
            <pc:docMk/>
            <pc:sldMk cId="2393320553" sldId="280"/>
            <ac:picMk id="4" creationId="{BC176642-6867-4F61-892F-8CE784888125}"/>
          </ac:picMkLst>
        </pc:picChg>
        <pc:picChg chg="add del">
          <ac:chgData name="Cecilia Västgård (SAIF)" userId="b182e450-1f56-4f26-838d-da3df697a4e5" providerId="ADAL" clId="{F789B57F-78C5-47B5-A32D-5CF5F934D555}" dt="2019-03-21T15:20:30.871" v="1230"/>
          <ac:picMkLst>
            <pc:docMk/>
            <pc:sldMk cId="2393320553" sldId="280"/>
            <ac:picMk id="5" creationId="{50F728CB-2BF5-42CA-A674-ACE0A7896CED}"/>
          </ac:picMkLst>
        </pc:picChg>
      </pc:sldChg>
      <pc:sldChg chg="addSp delSp modSp add del mod ord setBg">
        <pc:chgData name="Cecilia Västgård (SAIF)" userId="b182e450-1f56-4f26-838d-da3df697a4e5" providerId="ADAL" clId="{F789B57F-78C5-47B5-A32D-5CF5F934D555}" dt="2019-03-21T16:21:08.594" v="1630" actId="2696"/>
        <pc:sldMkLst>
          <pc:docMk/>
          <pc:sldMk cId="2708599895" sldId="281"/>
        </pc:sldMkLst>
        <pc:spChg chg="del mod">
          <ac:chgData name="Cecilia Västgård (SAIF)" userId="b182e450-1f56-4f26-838d-da3df697a4e5" providerId="ADAL" clId="{F789B57F-78C5-47B5-A32D-5CF5F934D555}" dt="2019-03-21T14:55:25.450" v="897" actId="478"/>
          <ac:spMkLst>
            <pc:docMk/>
            <pc:sldMk cId="2708599895" sldId="281"/>
            <ac:spMk id="2" creationId="{0A816DDA-48F7-4444-B874-3C1CAF24FA43}"/>
          </ac:spMkLst>
        </pc:spChg>
        <pc:spChg chg="add del mod">
          <ac:chgData name="Cecilia Västgård (SAIF)" userId="b182e450-1f56-4f26-838d-da3df697a4e5" providerId="ADAL" clId="{F789B57F-78C5-47B5-A32D-5CF5F934D555}" dt="2019-03-21T14:55:26.820" v="898" actId="478"/>
          <ac:spMkLst>
            <pc:docMk/>
            <pc:sldMk cId="2708599895" sldId="281"/>
            <ac:spMk id="5" creationId="{0EC767F6-E216-41FA-9587-F719862DF4D5}"/>
          </ac:spMkLst>
        </pc:spChg>
        <pc:spChg chg="add mod">
          <ac:chgData name="Cecilia Västgård (SAIF)" userId="b182e450-1f56-4f26-838d-da3df697a4e5" providerId="ADAL" clId="{F789B57F-78C5-47B5-A32D-5CF5F934D555}" dt="2019-03-21T15:00:29.221" v="1176" actId="26606"/>
          <ac:spMkLst>
            <pc:docMk/>
            <pc:sldMk cId="2708599895" sldId="281"/>
            <ac:spMk id="7" creationId="{9EE07043-38DA-4034-86C2-51906D64D378}"/>
          </ac:spMkLst>
        </pc:spChg>
        <pc:spChg chg="add del">
          <ac:chgData name="Cecilia Västgård (SAIF)" userId="b182e450-1f56-4f26-838d-da3df697a4e5" providerId="ADAL" clId="{F789B57F-78C5-47B5-A32D-5CF5F934D555}" dt="2019-03-21T14:54:57.382" v="893" actId="26606"/>
          <ac:spMkLst>
            <pc:docMk/>
            <pc:sldMk cId="2708599895" sldId="281"/>
            <ac:spMk id="8" creationId="{A4AC5506-6312-4701-8D3C-40187889A947}"/>
          </ac:spMkLst>
        </pc:spChg>
        <pc:spChg chg="add mod">
          <ac:chgData name="Cecilia Västgård (SAIF)" userId="b182e450-1f56-4f26-838d-da3df697a4e5" providerId="ADAL" clId="{F789B57F-78C5-47B5-A32D-5CF5F934D555}" dt="2019-03-21T15:00:29.221" v="1176" actId="26606"/>
          <ac:spMkLst>
            <pc:docMk/>
            <pc:sldMk cId="2708599895" sldId="281"/>
            <ac:spMk id="9" creationId="{108556CD-A62D-4B0A-98F3-6BD0BDDAA0C6}"/>
          </ac:spMkLst>
        </pc:spChg>
        <pc:spChg chg="add del">
          <ac:chgData name="Cecilia Västgård (SAIF)" userId="b182e450-1f56-4f26-838d-da3df697a4e5" providerId="ADAL" clId="{F789B57F-78C5-47B5-A32D-5CF5F934D555}" dt="2019-03-21T15:00:17.902" v="1171" actId="26606"/>
          <ac:spMkLst>
            <pc:docMk/>
            <pc:sldMk cId="2708599895" sldId="281"/>
            <ac:spMk id="14" creationId="{B6C29DB0-17E9-42FF-986E-0B7F493F4D24}"/>
          </ac:spMkLst>
        </pc:spChg>
        <pc:spChg chg="add del">
          <ac:chgData name="Cecilia Västgård (SAIF)" userId="b182e450-1f56-4f26-838d-da3df697a4e5" providerId="ADAL" clId="{F789B57F-78C5-47B5-A32D-5CF5F934D555}" dt="2019-03-21T15:00:17.902" v="1171" actId="26606"/>
          <ac:spMkLst>
            <pc:docMk/>
            <pc:sldMk cId="2708599895" sldId="281"/>
            <ac:spMk id="16" creationId="{115AD956-A5B6-4760-B8B2-11E2DF6B0212}"/>
          </ac:spMkLst>
        </pc:spChg>
        <pc:spChg chg="add del">
          <ac:chgData name="Cecilia Västgård (SAIF)" userId="b182e450-1f56-4f26-838d-da3df697a4e5" providerId="ADAL" clId="{F789B57F-78C5-47B5-A32D-5CF5F934D555}" dt="2019-03-21T15:00:24.388" v="1173" actId="26606"/>
          <ac:spMkLst>
            <pc:docMk/>
            <pc:sldMk cId="2708599895" sldId="281"/>
            <ac:spMk id="18" creationId="{73DE2CFE-42F2-48F0-8706-5264E012B10C}"/>
          </ac:spMkLst>
        </pc:spChg>
        <pc:spChg chg="add del">
          <ac:chgData name="Cecilia Västgård (SAIF)" userId="b182e450-1f56-4f26-838d-da3df697a4e5" providerId="ADAL" clId="{F789B57F-78C5-47B5-A32D-5CF5F934D555}" dt="2019-03-21T15:00:29.203" v="1175" actId="26606"/>
          <ac:spMkLst>
            <pc:docMk/>
            <pc:sldMk cId="2708599895" sldId="281"/>
            <ac:spMk id="20" creationId="{5E39A796-BE83-48B1-B33F-35C4A32AAB57}"/>
          </ac:spMkLst>
        </pc:spChg>
        <pc:spChg chg="add del">
          <ac:chgData name="Cecilia Västgård (SAIF)" userId="b182e450-1f56-4f26-838d-da3df697a4e5" providerId="ADAL" clId="{F789B57F-78C5-47B5-A32D-5CF5F934D555}" dt="2019-03-21T15:00:29.203" v="1175" actId="26606"/>
          <ac:spMkLst>
            <pc:docMk/>
            <pc:sldMk cId="2708599895" sldId="281"/>
            <ac:spMk id="21" creationId="{72F84B47-E267-4194-8194-831DB7B5547F}"/>
          </ac:spMkLst>
        </pc:spChg>
        <pc:picChg chg="add del mod">
          <ac:chgData name="Cecilia Västgård (SAIF)" userId="b182e450-1f56-4f26-838d-da3df697a4e5" providerId="ADAL" clId="{F789B57F-78C5-47B5-A32D-5CF5F934D555}" dt="2019-03-21T14:55:48.541" v="900" actId="478"/>
          <ac:picMkLst>
            <pc:docMk/>
            <pc:sldMk cId="2708599895" sldId="281"/>
            <ac:picMk id="3" creationId="{9C7FB79D-830A-4202-AF36-20A2F51B2591}"/>
          </ac:picMkLst>
        </pc:picChg>
        <pc:picChg chg="add mod ord">
          <ac:chgData name="Cecilia Västgård (SAIF)" userId="b182e450-1f56-4f26-838d-da3df697a4e5" providerId="ADAL" clId="{F789B57F-78C5-47B5-A32D-5CF5F934D555}" dt="2019-03-21T15:20:53.237" v="1234" actId="26606"/>
          <ac:picMkLst>
            <pc:docMk/>
            <pc:sldMk cId="2708599895" sldId="281"/>
            <ac:picMk id="6" creationId="{F75B1585-7929-4B41-A126-E877100E7F63}"/>
          </ac:picMkLst>
        </pc:picChg>
        <pc:picChg chg="add">
          <ac:chgData name="Cecilia Västgård (SAIF)" userId="b182e450-1f56-4f26-838d-da3df697a4e5" providerId="ADAL" clId="{F789B57F-78C5-47B5-A32D-5CF5F934D555}" dt="2019-03-21T15:20:47.265" v="1233"/>
          <ac:picMkLst>
            <pc:docMk/>
            <pc:sldMk cId="2708599895" sldId="281"/>
            <ac:picMk id="17" creationId="{3FF505E8-1D69-49DA-882B-D5E2D80E001B}"/>
          </ac:picMkLst>
        </pc:picChg>
        <pc:cxnChg chg="add del">
          <ac:chgData name="Cecilia Västgård (SAIF)" userId="b182e450-1f56-4f26-838d-da3df697a4e5" providerId="ADAL" clId="{F789B57F-78C5-47B5-A32D-5CF5F934D555}" dt="2019-03-21T15:20:53.237" v="1234" actId="26606"/>
          <ac:cxnSpMkLst>
            <pc:docMk/>
            <pc:sldMk cId="2708599895" sldId="281"/>
            <ac:cxnSpMk id="23" creationId="{39B7FDC9-F0CE-43A7-9F2A-83DD09DC3453}"/>
          </ac:cxnSpMkLst>
        </pc:cxnChg>
        <pc:cxnChg chg="add">
          <ac:chgData name="Cecilia Västgård (SAIF)" userId="b182e450-1f56-4f26-838d-da3df697a4e5" providerId="ADAL" clId="{F789B57F-78C5-47B5-A32D-5CF5F934D555}" dt="2019-03-21T15:20:53.237" v="1234" actId="26606"/>
          <ac:cxnSpMkLst>
            <pc:docMk/>
            <pc:sldMk cId="2708599895" sldId="281"/>
            <ac:cxnSpMk id="28" creationId="{39B7FDC9-F0CE-43A7-9F2A-83DD09DC3453}"/>
          </ac:cxnSpMkLst>
        </pc:cxnChg>
      </pc:sldChg>
      <pc:sldChg chg="addSp delSp modSp add del mod setBg">
        <pc:chgData name="Cecilia Västgård (SAIF)" userId="b182e450-1f56-4f26-838d-da3df697a4e5" providerId="ADAL" clId="{F789B57F-78C5-47B5-A32D-5CF5F934D555}" dt="2019-03-21T16:53:34.373" v="1659" actId="2696"/>
        <pc:sldMkLst>
          <pc:docMk/>
          <pc:sldMk cId="1928286223" sldId="282"/>
        </pc:sldMkLst>
        <pc:spChg chg="del">
          <ac:chgData name="Cecilia Västgård (SAIF)" userId="b182e450-1f56-4f26-838d-da3df697a4e5" providerId="ADAL" clId="{F789B57F-78C5-47B5-A32D-5CF5F934D555}" dt="2019-03-21T15:18:57.640" v="1189" actId="478"/>
          <ac:spMkLst>
            <pc:docMk/>
            <pc:sldMk cId="1928286223" sldId="282"/>
            <ac:spMk id="2" creationId="{DAB70305-8D35-4C6B-8180-2E33CA7910D3}"/>
          </ac:spMkLst>
        </pc:spChg>
        <pc:picChg chg="add mod">
          <ac:chgData name="Cecilia Västgård (SAIF)" userId="b182e450-1f56-4f26-838d-da3df697a4e5" providerId="ADAL" clId="{F789B57F-78C5-47B5-A32D-5CF5F934D555}" dt="2019-03-21T15:20:10.474" v="1226" actId="26606"/>
          <ac:picMkLst>
            <pc:docMk/>
            <pc:sldMk cId="1928286223" sldId="282"/>
            <ac:picMk id="3" creationId="{70DF7E9B-8202-4012-90B4-90E78638BC3C}"/>
          </ac:picMkLst>
        </pc:picChg>
        <pc:picChg chg="add">
          <ac:chgData name="Cecilia Västgård (SAIF)" userId="b182e450-1f56-4f26-838d-da3df697a4e5" providerId="ADAL" clId="{F789B57F-78C5-47B5-A32D-5CF5F934D555}" dt="2019-03-21T15:20:40.842" v="1232"/>
          <ac:picMkLst>
            <pc:docMk/>
            <pc:sldMk cId="1928286223" sldId="282"/>
            <ac:picMk id="4" creationId="{C91DBE19-EFB1-462D-8098-371D569F9691}"/>
          </ac:picMkLst>
        </pc:picChg>
      </pc:sldChg>
      <pc:sldChg chg="addSp delSp modSp add mod setBg">
        <pc:chgData name="Cecilia Västgård (SAIF)" userId="b182e450-1f56-4f26-838d-da3df697a4e5" providerId="ADAL" clId="{F789B57F-78C5-47B5-A32D-5CF5F934D555}" dt="2019-03-21T16:57:49.982" v="1677" actId="1076"/>
        <pc:sldMkLst>
          <pc:docMk/>
          <pc:sldMk cId="4045305601" sldId="283"/>
        </pc:sldMkLst>
        <pc:spChg chg="del mod">
          <ac:chgData name="Cecilia Västgård (SAIF)" userId="b182e450-1f56-4f26-838d-da3df697a4e5" providerId="ADAL" clId="{F789B57F-78C5-47B5-A32D-5CF5F934D555}" dt="2019-03-21T16:53:45.088" v="1661" actId="478"/>
          <ac:spMkLst>
            <pc:docMk/>
            <pc:sldMk cId="4045305601" sldId="283"/>
            <ac:spMk id="2" creationId="{5F46BE3A-7FAE-4140-96F3-E993007AFB7F}"/>
          </ac:spMkLst>
        </pc:spChg>
        <pc:spChg chg="add del mod">
          <ac:chgData name="Cecilia Västgård (SAIF)" userId="b182e450-1f56-4f26-838d-da3df697a4e5" providerId="ADAL" clId="{F789B57F-78C5-47B5-A32D-5CF5F934D555}" dt="2019-03-21T15:23:45.881" v="1255"/>
          <ac:spMkLst>
            <pc:docMk/>
            <pc:sldMk cId="4045305601" sldId="283"/>
            <ac:spMk id="3" creationId="{8B708526-1A00-4C29-8E97-36F5A54C4849}"/>
          </ac:spMkLst>
        </pc:spChg>
        <pc:spChg chg="add del mod">
          <ac:chgData name="Cecilia Västgård (SAIF)" userId="b182e450-1f56-4f26-838d-da3df697a4e5" providerId="ADAL" clId="{F789B57F-78C5-47B5-A32D-5CF5F934D555}" dt="2019-03-21T16:57:49.982" v="1677" actId="1076"/>
          <ac:spMkLst>
            <pc:docMk/>
            <pc:sldMk cId="4045305601" sldId="283"/>
            <ac:spMk id="5" creationId="{DC447B59-380D-451F-96C0-BC1A55ABAB05}"/>
          </ac:spMkLst>
        </pc:spChg>
        <pc:spChg chg="add">
          <ac:chgData name="Cecilia Västgård (SAIF)" userId="b182e450-1f56-4f26-838d-da3df697a4e5" providerId="ADAL" clId="{F789B57F-78C5-47B5-A32D-5CF5F934D555}" dt="2019-03-21T16:53:54.550" v="1664" actId="26606"/>
          <ac:spMkLst>
            <pc:docMk/>
            <pc:sldMk cId="4045305601" sldId="283"/>
            <ac:spMk id="10" creationId="{23962611-DFD5-4092-AAFD-559E3DFCE2C9}"/>
          </ac:spMkLst>
        </pc:spChg>
        <pc:picChg chg="add">
          <ac:chgData name="Cecilia Västgård (SAIF)" userId="b182e450-1f56-4f26-838d-da3df697a4e5" providerId="ADAL" clId="{F789B57F-78C5-47B5-A32D-5CF5F934D555}" dt="2019-03-21T16:53:54.550" v="1664" actId="26606"/>
          <ac:picMkLst>
            <pc:docMk/>
            <pc:sldMk cId="4045305601" sldId="283"/>
            <ac:picMk id="12" creationId="{2270F1FA-0425-408F-9861-80BF5AFB276D}"/>
          </ac:picMkLst>
        </pc:picChg>
      </pc:sldChg>
      <pc:sldChg chg="addSp delSp modSp add">
        <pc:chgData name="Cecilia Västgård (SAIF)" userId="b182e450-1f56-4f26-838d-da3df697a4e5" providerId="ADAL" clId="{F789B57F-78C5-47B5-A32D-5CF5F934D555}" dt="2019-03-21T16:53:29.285" v="1658" actId="1076"/>
        <pc:sldMkLst>
          <pc:docMk/>
          <pc:sldMk cId="714558526" sldId="284"/>
        </pc:sldMkLst>
        <pc:spChg chg="mod">
          <ac:chgData name="Cecilia Västgård (SAIF)" userId="b182e450-1f56-4f26-838d-da3df697a4e5" providerId="ADAL" clId="{F789B57F-78C5-47B5-A32D-5CF5F934D555}" dt="2019-03-21T16:52:44.523" v="1657" actId="20577"/>
          <ac:spMkLst>
            <pc:docMk/>
            <pc:sldMk cId="714558526" sldId="284"/>
            <ac:spMk id="2" creationId="{A7D41579-4593-45B8-A673-0B24FBDB47D2}"/>
          </ac:spMkLst>
        </pc:spChg>
        <pc:spChg chg="add del mod">
          <ac:chgData name="Cecilia Västgård (SAIF)" userId="b182e450-1f56-4f26-838d-da3df697a4e5" providerId="ADAL" clId="{F789B57F-78C5-47B5-A32D-5CF5F934D555}" dt="2019-03-21T15:39:31.006" v="1333"/>
          <ac:spMkLst>
            <pc:docMk/>
            <pc:sldMk cId="714558526" sldId="284"/>
            <ac:spMk id="3" creationId="{83433B67-8BEA-42B0-9611-5FDC309177EA}"/>
          </ac:spMkLst>
        </pc:spChg>
        <pc:spChg chg="add del mod">
          <ac:chgData name="Cecilia Västgård (SAIF)" userId="b182e450-1f56-4f26-838d-da3df697a4e5" providerId="ADAL" clId="{F789B57F-78C5-47B5-A32D-5CF5F934D555}" dt="2019-03-21T15:39:52.059" v="1338"/>
          <ac:spMkLst>
            <pc:docMk/>
            <pc:sldMk cId="714558526" sldId="284"/>
            <ac:spMk id="5" creationId="{FD4DB4BE-09CC-4CAE-BDF0-8BBF57E8D037}"/>
          </ac:spMkLst>
        </pc:spChg>
        <pc:spChg chg="add mod">
          <ac:chgData name="Cecilia Västgård (SAIF)" userId="b182e450-1f56-4f26-838d-da3df697a4e5" providerId="ADAL" clId="{F789B57F-78C5-47B5-A32D-5CF5F934D555}" dt="2019-03-21T16:30:19.942" v="1643" actId="20577"/>
          <ac:spMkLst>
            <pc:docMk/>
            <pc:sldMk cId="714558526" sldId="284"/>
            <ac:spMk id="6" creationId="{D42C9E92-913A-4A34-89A3-15E51DD654D8}"/>
          </ac:spMkLst>
        </pc:spChg>
        <pc:picChg chg="add mod">
          <ac:chgData name="Cecilia Västgård (SAIF)" userId="b182e450-1f56-4f26-838d-da3df697a4e5" providerId="ADAL" clId="{F789B57F-78C5-47B5-A32D-5CF5F934D555}" dt="2019-03-21T16:53:29.285" v="1658" actId="1076"/>
          <ac:picMkLst>
            <pc:docMk/>
            <pc:sldMk cId="714558526" sldId="284"/>
            <ac:picMk id="4" creationId="{F1832CC4-51B2-42DB-A845-BD328ADC9E76}"/>
          </ac:picMkLst>
        </pc:picChg>
        <pc:picChg chg="add">
          <ac:chgData name="Cecilia Västgård (SAIF)" userId="b182e450-1f56-4f26-838d-da3df697a4e5" providerId="ADAL" clId="{F789B57F-78C5-47B5-A32D-5CF5F934D555}" dt="2019-03-21T16:26:04.905" v="1633"/>
          <ac:picMkLst>
            <pc:docMk/>
            <pc:sldMk cId="714558526" sldId="284"/>
            <ac:picMk id="7" creationId="{C57B25F9-263C-4DEC-AE08-104D732B8B4C}"/>
          </ac:picMkLst>
        </pc:picChg>
      </pc:sldChg>
    </pc:docChg>
  </pc:docChgLst>
  <pc:docChgLst>
    <pc:chgData name="Cecilia Västgård (SAIF)" userId="b182e450-1f56-4f26-838d-da3df697a4e5" providerId="ADAL" clId="{2B3DEA15-AD35-4F14-8F68-8FFBF74095E6}"/>
    <pc:docChg chg="custSel modSld">
      <pc:chgData name="Cecilia Västgård (SAIF)" userId="b182e450-1f56-4f26-838d-da3df697a4e5" providerId="ADAL" clId="{2B3DEA15-AD35-4F14-8F68-8FFBF74095E6}" dt="2019-03-22T13:33:18.207" v="191" actId="313"/>
      <pc:docMkLst>
        <pc:docMk/>
      </pc:docMkLst>
      <pc:sldChg chg="modSp">
        <pc:chgData name="Cecilia Västgård (SAIF)" userId="b182e450-1f56-4f26-838d-da3df697a4e5" providerId="ADAL" clId="{2B3DEA15-AD35-4F14-8F68-8FFBF74095E6}" dt="2019-03-22T13:32:09.877" v="189" actId="14100"/>
        <pc:sldMkLst>
          <pc:docMk/>
          <pc:sldMk cId="118988413" sldId="263"/>
        </pc:sldMkLst>
        <pc:spChg chg="mod">
          <ac:chgData name="Cecilia Västgård (SAIF)" userId="b182e450-1f56-4f26-838d-da3df697a4e5" providerId="ADAL" clId="{2B3DEA15-AD35-4F14-8F68-8FFBF74095E6}" dt="2019-03-22T13:32:09.877" v="189" actId="14100"/>
          <ac:spMkLst>
            <pc:docMk/>
            <pc:sldMk cId="118988413" sldId="263"/>
            <ac:spMk id="2" creationId="{00000000-0000-0000-0000-000000000000}"/>
          </ac:spMkLst>
        </pc:spChg>
        <pc:spChg chg="mod">
          <ac:chgData name="Cecilia Västgård (SAIF)" userId="b182e450-1f56-4f26-838d-da3df697a4e5" providerId="ADAL" clId="{2B3DEA15-AD35-4F14-8F68-8FFBF74095E6}" dt="2019-03-22T13:31:42.951" v="188" actId="20577"/>
          <ac:spMkLst>
            <pc:docMk/>
            <pc:sldMk cId="118988413" sldId="263"/>
            <ac:spMk id="8" creationId="{00000000-0000-0000-0000-000000000000}"/>
          </ac:spMkLst>
        </pc:spChg>
      </pc:sldChg>
      <pc:sldChg chg="modSp">
        <pc:chgData name="Cecilia Västgård (SAIF)" userId="b182e450-1f56-4f26-838d-da3df697a4e5" providerId="ADAL" clId="{2B3DEA15-AD35-4F14-8F68-8FFBF74095E6}" dt="2019-03-22T13:33:18.207" v="191" actId="313"/>
        <pc:sldMkLst>
          <pc:docMk/>
          <pc:sldMk cId="3142223159" sldId="274"/>
        </pc:sldMkLst>
        <pc:spChg chg="mod">
          <ac:chgData name="Cecilia Västgård (SAIF)" userId="b182e450-1f56-4f26-838d-da3df697a4e5" providerId="ADAL" clId="{2B3DEA15-AD35-4F14-8F68-8FFBF74095E6}" dt="2019-03-22T13:33:18.207" v="191" actId="313"/>
          <ac:spMkLst>
            <pc:docMk/>
            <pc:sldMk cId="3142223159" sldId="274"/>
            <ac:spMk id="44" creationId="{00000000-0000-0000-0000-000000000000}"/>
          </ac:spMkLst>
        </pc:spChg>
      </pc:sldChg>
      <pc:sldChg chg="modSp">
        <pc:chgData name="Cecilia Västgård (SAIF)" userId="b182e450-1f56-4f26-838d-da3df697a4e5" providerId="ADAL" clId="{2B3DEA15-AD35-4F14-8F68-8FFBF74095E6}" dt="2019-03-22T13:17:23.577" v="40" actId="20577"/>
        <pc:sldMkLst>
          <pc:docMk/>
          <pc:sldMk cId="1835829938" sldId="278"/>
        </pc:sldMkLst>
        <pc:spChg chg="mod">
          <ac:chgData name="Cecilia Västgård (SAIF)" userId="b182e450-1f56-4f26-838d-da3df697a4e5" providerId="ADAL" clId="{2B3DEA15-AD35-4F14-8F68-8FFBF74095E6}" dt="2019-03-22T13:17:23.577" v="40" actId="20577"/>
          <ac:spMkLst>
            <pc:docMk/>
            <pc:sldMk cId="1835829938" sldId="278"/>
            <ac:spMk id="6" creationId="{A2BEF840-E42B-483C-836E-DDE8F8E09EA0}"/>
          </ac:spMkLst>
        </pc:spChg>
      </pc:sldChg>
      <pc:sldChg chg="modSp">
        <pc:chgData name="Cecilia Västgård (SAIF)" userId="b182e450-1f56-4f26-838d-da3df697a4e5" providerId="ADAL" clId="{2B3DEA15-AD35-4F14-8F68-8FFBF74095E6}" dt="2019-03-22T13:16:38.205" v="35" actId="20577"/>
        <pc:sldMkLst>
          <pc:docMk/>
          <pc:sldMk cId="2393320553" sldId="280"/>
        </pc:sldMkLst>
        <pc:spChg chg="mod">
          <ac:chgData name="Cecilia Västgård (SAIF)" userId="b182e450-1f56-4f26-838d-da3df697a4e5" providerId="ADAL" clId="{2B3DEA15-AD35-4F14-8F68-8FFBF74095E6}" dt="2019-03-22T13:16:38.205" v="35" actId="20577"/>
          <ac:spMkLst>
            <pc:docMk/>
            <pc:sldMk cId="2393320553" sldId="280"/>
            <ac:spMk id="2" creationId="{3D2F6CB1-C474-410F-9B91-CF96EADDECF9}"/>
          </ac:spMkLst>
        </pc:spChg>
      </pc:sldChg>
      <pc:sldChg chg="addSp delSp modSp">
        <pc:chgData name="Cecilia Västgård (SAIF)" userId="b182e450-1f56-4f26-838d-da3df697a4e5" providerId="ADAL" clId="{2B3DEA15-AD35-4F14-8F68-8FFBF74095E6}" dt="2019-03-22T13:24:30.341" v="177" actId="1076"/>
        <pc:sldMkLst>
          <pc:docMk/>
          <pc:sldMk cId="4045305601" sldId="283"/>
        </pc:sldMkLst>
        <pc:spChg chg="add mod">
          <ac:chgData name="Cecilia Västgård (SAIF)" userId="b182e450-1f56-4f26-838d-da3df697a4e5" providerId="ADAL" clId="{2B3DEA15-AD35-4F14-8F68-8FFBF74095E6}" dt="2019-03-22T13:24:05.599" v="172" actId="207"/>
          <ac:spMkLst>
            <pc:docMk/>
            <pc:sldMk cId="4045305601" sldId="283"/>
            <ac:spMk id="2" creationId="{A4315CC3-6FEC-4E16-8DCA-11450A456908}"/>
          </ac:spMkLst>
        </pc:spChg>
        <pc:spChg chg="mod">
          <ac:chgData name="Cecilia Västgård (SAIF)" userId="b182e450-1f56-4f26-838d-da3df697a4e5" providerId="ADAL" clId="{2B3DEA15-AD35-4F14-8F68-8FFBF74095E6}" dt="2019-03-22T13:24:30.341" v="177" actId="1076"/>
          <ac:spMkLst>
            <pc:docMk/>
            <pc:sldMk cId="4045305601" sldId="283"/>
            <ac:spMk id="5" creationId="{DC447B59-380D-451F-96C0-BC1A55ABAB05}"/>
          </ac:spMkLst>
        </pc:spChg>
        <pc:spChg chg="del">
          <ac:chgData name="Cecilia Västgård (SAIF)" userId="b182e450-1f56-4f26-838d-da3df697a4e5" providerId="ADAL" clId="{2B3DEA15-AD35-4F14-8F68-8FFBF74095E6}" dt="2019-03-22T13:22:31.874" v="77" actId="26606"/>
          <ac:spMkLst>
            <pc:docMk/>
            <pc:sldMk cId="4045305601" sldId="283"/>
            <ac:spMk id="10" creationId="{23962611-DFD5-4092-AAFD-559E3DFCE2C9}"/>
          </ac:spMkLst>
        </pc:spChg>
        <pc:spChg chg="add">
          <ac:chgData name="Cecilia Västgård (SAIF)" userId="b182e450-1f56-4f26-838d-da3df697a4e5" providerId="ADAL" clId="{2B3DEA15-AD35-4F14-8F68-8FFBF74095E6}" dt="2019-03-22T13:22:31.874" v="77" actId="26606"/>
          <ac:spMkLst>
            <pc:docMk/>
            <pc:sldMk cId="4045305601" sldId="283"/>
            <ac:spMk id="17" creationId="{0BC9EFE1-D8CB-4668-9980-DB108327A794}"/>
          </ac:spMkLst>
        </pc:spChg>
        <pc:spChg chg="add">
          <ac:chgData name="Cecilia Västgård (SAIF)" userId="b182e450-1f56-4f26-838d-da3df697a4e5" providerId="ADAL" clId="{2B3DEA15-AD35-4F14-8F68-8FFBF74095E6}" dt="2019-03-22T13:22:31.874" v="77" actId="26606"/>
          <ac:spMkLst>
            <pc:docMk/>
            <pc:sldMk cId="4045305601" sldId="283"/>
            <ac:spMk id="21" creationId="{77DA6D33-2D62-458C-BF5D-DBF612FD557E}"/>
          </ac:spMkLst>
        </pc:spChg>
        <pc:picChg chg="add mod">
          <ac:chgData name="Cecilia Västgård (SAIF)" userId="b182e450-1f56-4f26-838d-da3df697a4e5" providerId="ADAL" clId="{2B3DEA15-AD35-4F14-8F68-8FFBF74095E6}" dt="2019-03-22T13:22:31.874" v="77" actId="26606"/>
          <ac:picMkLst>
            <pc:docMk/>
            <pc:sldMk cId="4045305601" sldId="283"/>
            <ac:picMk id="6" creationId="{7E1E0428-2329-4087-8480-ED2057252A12}"/>
          </ac:picMkLst>
        </pc:picChg>
        <pc:picChg chg="del">
          <ac:chgData name="Cecilia Västgård (SAIF)" userId="b182e450-1f56-4f26-838d-da3df697a4e5" providerId="ADAL" clId="{2B3DEA15-AD35-4F14-8F68-8FFBF74095E6}" dt="2019-03-22T13:22:31.874" v="77" actId="26606"/>
          <ac:picMkLst>
            <pc:docMk/>
            <pc:sldMk cId="4045305601" sldId="283"/>
            <ac:picMk id="12" creationId="{2270F1FA-0425-408F-9861-80BF5AFB276D}"/>
          </ac:picMkLst>
        </pc:picChg>
        <pc:picChg chg="add">
          <ac:chgData name="Cecilia Västgård (SAIF)" userId="b182e450-1f56-4f26-838d-da3df697a4e5" providerId="ADAL" clId="{2B3DEA15-AD35-4F14-8F68-8FFBF74095E6}" dt="2019-03-22T13:22:31.874" v="77" actId="26606"/>
          <ac:picMkLst>
            <pc:docMk/>
            <pc:sldMk cId="4045305601" sldId="283"/>
            <ac:picMk id="19" creationId="{7CBAE1BD-B8E4-4029-8AA2-C77E4FED98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3089C-633C-42FB-886A-5F43B8634E96}" type="datetimeFigureOut">
              <a:rPr lang="sv-SE"/>
              <a:t>2019-03-22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D8D17-F5AF-44C8-A364-20F5F4650266}" type="slidenum">
              <a:rPr lang="sv-SE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D8D17-F5AF-44C8-A364-20F5F4650266}" type="slidenum">
              <a:rPr lang="sv-SE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095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D8D17-F5AF-44C8-A364-20F5F4650266}" type="slidenum">
              <a:rPr lang="sv-SE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089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D8D17-F5AF-44C8-A364-20F5F4650266}" type="slidenum">
              <a:rPr lang="sv-SE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8194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2019-03-22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ecilia.vastgard@saif.se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chemeClr val="bg1"/>
            </a:gs>
            <a:gs pos="72000">
              <a:schemeClr val="bg1"/>
            </a:gs>
            <a:gs pos="100000">
              <a:schemeClr val="bg1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3"/>
          <p:cNvSpPr>
            <a:spLocks noChangeArrowheads="1"/>
          </p:cNvSpPr>
          <p:nvPr/>
        </p:nvSpPr>
        <p:spPr bwMode="auto">
          <a:xfrm>
            <a:off x="0" y="17756"/>
            <a:ext cx="12192000" cy="7489826"/>
          </a:xfrm>
          <a:prstGeom prst="rect">
            <a:avLst/>
          </a:prstGeom>
          <a:solidFill>
            <a:srgbClr val="00387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endParaRPr lang="sv-SE" altLang="sv-SE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09799" y="5096181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sv-SE" sz="3600" kern="0" dirty="0">
                <a:solidFill>
                  <a:schemeClr val="bg1"/>
                </a:solidFill>
                <a:cs typeface="Calibri" pitchFamily="34" charset="0"/>
              </a:rPr>
              <a:t>The </a:t>
            </a:r>
            <a:r>
              <a:rPr lang="sv-SE" sz="3600" kern="0" dirty="0" err="1">
                <a:solidFill>
                  <a:schemeClr val="bg1"/>
                </a:solidFill>
                <a:cs typeface="Calibri" pitchFamily="34" charset="0"/>
              </a:rPr>
              <a:t>obvious</a:t>
            </a:r>
            <a:r>
              <a:rPr lang="sv-SE" sz="3600" kern="0" dirty="0">
                <a:solidFill>
                  <a:schemeClr val="bg1"/>
                </a:solidFill>
                <a:cs typeface="Calibri" pitchFamily="34" charset="0"/>
              </a:rPr>
              <a:t> choice for student </a:t>
            </a:r>
            <a:r>
              <a:rPr lang="sv-SE" sz="3600" kern="0" dirty="0" err="1">
                <a:solidFill>
                  <a:schemeClr val="bg1"/>
                </a:solidFill>
                <a:cs typeface="Calibri" pitchFamily="34" charset="0"/>
              </a:rPr>
              <a:t>athletes</a:t>
            </a:r>
            <a:endParaRPr lang="sv-SE" sz="3600" i="1" kern="0" dirty="0">
              <a:solidFill>
                <a:schemeClr val="bg1"/>
              </a:solidFill>
              <a:cs typeface="Calibri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sv-SE" sz="3200" i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sv-SE" sz="3200" i="1" kern="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sv-SE" sz="3200" i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8B71913-7020-4B0A-82B2-C3375F2F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31" y="920395"/>
            <a:ext cx="4046937" cy="3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0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ildresultat fÃ¶r swedish sport confederation">
            <a:extLst>
              <a:ext uri="{FF2B5EF4-FFF2-40B4-BE49-F238E27FC236}">
                <a16:creationId xmlns:a16="http://schemas.microsoft.com/office/drawing/2014/main" id="{BE295EE4-D5FE-4A33-8979-846E1F36B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7" y="1774400"/>
            <a:ext cx="5294716" cy="330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Bildresultat fÃ¶r swedish sports organisation">
            <a:extLst>
              <a:ext uri="{FF2B5EF4-FFF2-40B4-BE49-F238E27FC236}">
                <a16:creationId xmlns:a16="http://schemas.microsoft.com/office/drawing/2014/main" id="{680DB82E-2706-4F51-892A-C77546504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734" y="1443480"/>
            <a:ext cx="5294715" cy="397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EE21A690-33AF-4F51-882D-E84AF0E53621}"/>
              </a:ext>
            </a:extLst>
          </p:cNvPr>
          <p:cNvSpPr txBox="1"/>
          <p:nvPr/>
        </p:nvSpPr>
        <p:spPr>
          <a:xfrm>
            <a:off x="5776805" y="2407181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9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Gemensam\Kommunikation\Profilsaker - layout\Grafik\SAIF Sverige-förenings-karta\SAIF Sverigekartor 2012\SAIF_Sverigekarta_2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054" y="459968"/>
            <a:ext cx="3958373" cy="603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6652" y="365125"/>
            <a:ext cx="7940400" cy="1325563"/>
          </a:xfrm>
        </p:spPr>
        <p:txBody>
          <a:bodyPr/>
          <a:lstStyle/>
          <a:p>
            <a:r>
              <a:rPr lang="sv-SE" b="1" dirty="0"/>
              <a:t>University sports all over Sweden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half" idx="4294967295"/>
          </p:nvPr>
        </p:nvSpPr>
        <p:spPr>
          <a:xfrm>
            <a:off x="809293" y="1825624"/>
            <a:ext cx="7296020" cy="3903371"/>
          </a:xfrm>
        </p:spPr>
        <p:txBody>
          <a:bodyPr>
            <a:noAutofit/>
          </a:bodyPr>
          <a:lstStyle/>
          <a:p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104 sport 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clubs</a:t>
            </a:r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x-none" altLang="x-none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Over 52</a:t>
            </a:r>
            <a:r>
              <a:rPr lang="x-non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 000 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members</a:t>
            </a:r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athletes</a:t>
            </a:r>
            <a:endParaRPr lang="sv-SE" altLang="x-none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x-none" altLang="x-none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biggest</a:t>
            </a:r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 sport club has 22 000 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members</a:t>
            </a:r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 and the 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smallest</a:t>
            </a:r>
            <a: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  <a:t> has 10 </a:t>
            </a:r>
            <a:r>
              <a:rPr lang="sv-SE" altLang="x-none" sz="2000" dirty="0" err="1">
                <a:ea typeface="Calibri" panose="020F0502020204030204" pitchFamily="34" charset="0"/>
                <a:cs typeface="Calibri" panose="020F0502020204030204" pitchFamily="34" charset="0"/>
              </a:rPr>
              <a:t>members</a:t>
            </a:r>
            <a:br>
              <a:rPr lang="sv-SE" altLang="x-none" sz="2000" dirty="0"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sv-SE" altLang="x-none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2000" dirty="0" err="1">
                <a:cs typeface="Calibri" panose="020F0502020204030204" pitchFamily="34" charset="0"/>
              </a:rPr>
              <a:t>Around</a:t>
            </a:r>
            <a:r>
              <a:rPr lang="sv-SE" sz="2000" dirty="0">
                <a:cs typeface="Calibri" panose="020F0502020204030204" pitchFamily="34" charset="0"/>
              </a:rPr>
              <a:t> 50 different sports</a:t>
            </a:r>
            <a:br>
              <a:rPr lang="sv-SE" sz="2000" dirty="0">
                <a:cs typeface="Calibri" panose="020F0502020204030204" pitchFamily="34" charset="0"/>
              </a:rPr>
            </a:br>
            <a:r>
              <a:rPr lang="sv-SE" sz="1800" dirty="0" err="1">
                <a:cs typeface="Calibri" panose="020F0502020204030204" pitchFamily="34" charset="0"/>
              </a:rPr>
              <a:t>football</a:t>
            </a:r>
            <a:r>
              <a:rPr lang="sv-SE" sz="1800" dirty="0">
                <a:cs typeface="Calibri" panose="020F0502020204030204" pitchFamily="34" charset="0"/>
              </a:rPr>
              <a:t>, </a:t>
            </a:r>
            <a:r>
              <a:rPr lang="sv-SE" sz="1800" dirty="0" err="1">
                <a:cs typeface="Calibri" panose="020F0502020204030204" pitchFamily="34" charset="0"/>
              </a:rPr>
              <a:t>ice</a:t>
            </a:r>
            <a:r>
              <a:rPr lang="sv-SE" sz="1800" dirty="0">
                <a:cs typeface="Calibri" panose="020F0502020204030204" pitchFamily="34" charset="0"/>
              </a:rPr>
              <a:t> hockey, </a:t>
            </a:r>
            <a:r>
              <a:rPr lang="sv-SE" sz="1800" dirty="0" err="1">
                <a:cs typeface="Calibri" panose="020F0502020204030204" pitchFamily="34" charset="0"/>
              </a:rPr>
              <a:t>equestrian</a:t>
            </a:r>
            <a:r>
              <a:rPr lang="sv-SE" sz="1800" dirty="0">
                <a:cs typeface="Calibri" panose="020F0502020204030204" pitchFamily="34" charset="0"/>
              </a:rPr>
              <a:t>, swimming, </a:t>
            </a:r>
            <a:r>
              <a:rPr lang="sv-SE" sz="1800" dirty="0" err="1">
                <a:cs typeface="Calibri" panose="020F0502020204030204" pitchFamily="34" charset="0"/>
              </a:rPr>
              <a:t>floorball</a:t>
            </a:r>
            <a:r>
              <a:rPr lang="sv-SE" sz="1800" dirty="0">
                <a:cs typeface="Calibri" panose="020F0502020204030204" pitchFamily="34" charset="0"/>
              </a:rPr>
              <a:t>, </a:t>
            </a:r>
            <a:r>
              <a:rPr lang="sv-SE" sz="1800" dirty="0" err="1">
                <a:cs typeface="Calibri" panose="020F0502020204030204" pitchFamily="34" charset="0"/>
              </a:rPr>
              <a:t>rowing</a:t>
            </a:r>
            <a:r>
              <a:rPr lang="sv-SE" sz="1800" dirty="0">
                <a:cs typeface="Calibri" panose="020F0502020204030204" pitchFamily="34" charset="0"/>
              </a:rPr>
              <a:t>, </a:t>
            </a:r>
            <a:r>
              <a:rPr lang="sv-SE" sz="1800" dirty="0" err="1">
                <a:cs typeface="Calibri" panose="020F0502020204030204" pitchFamily="34" charset="0"/>
              </a:rPr>
              <a:t>sailing</a:t>
            </a:r>
            <a:r>
              <a:rPr lang="sv-SE" sz="1800" dirty="0">
                <a:cs typeface="Calibri" panose="020F0502020204030204" pitchFamily="34" charset="0"/>
              </a:rPr>
              <a:t>, </a:t>
            </a:r>
            <a:r>
              <a:rPr lang="sv-SE" sz="1800" dirty="0" err="1">
                <a:cs typeface="Calibri" panose="020F0502020204030204" pitchFamily="34" charset="0"/>
              </a:rPr>
              <a:t>orienteering</a:t>
            </a:r>
            <a:r>
              <a:rPr lang="sv-SE" sz="1800" dirty="0">
                <a:cs typeface="Calibri" panose="020F0502020204030204" pitchFamily="34" charset="0"/>
              </a:rPr>
              <a:t>, gym and </a:t>
            </a:r>
            <a:r>
              <a:rPr lang="sv-SE" sz="1800" dirty="0" err="1">
                <a:cs typeface="Calibri" panose="020F0502020204030204" pitchFamily="34" charset="0"/>
              </a:rPr>
              <a:t>group</a:t>
            </a:r>
            <a:r>
              <a:rPr lang="sv-SE" sz="1800" dirty="0">
                <a:cs typeface="Calibri" panose="020F0502020204030204" pitchFamily="34" charset="0"/>
              </a:rPr>
              <a:t> </a:t>
            </a:r>
            <a:r>
              <a:rPr lang="sv-SE" sz="1800" dirty="0" err="1">
                <a:cs typeface="Calibri" panose="020F0502020204030204" pitchFamily="34" charset="0"/>
              </a:rPr>
              <a:t>training</a:t>
            </a:r>
            <a:r>
              <a:rPr lang="sv-SE" sz="1800" dirty="0">
                <a:cs typeface="Calibri" panose="020F0502020204030204" pitchFamily="34" charset="0"/>
              </a:rPr>
              <a:t> etc.</a:t>
            </a:r>
            <a:endParaRPr lang="sv-SE" sz="18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611041-90D7-48BA-A0CE-B338E0409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03" y="5486400"/>
            <a:ext cx="1308179" cy="11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ADDB9B43-A39C-47A1-AF8B-7C16DE1D1F31}"/>
              </a:ext>
            </a:extLst>
          </p:cNvPr>
          <p:cNvSpPr/>
          <p:nvPr/>
        </p:nvSpPr>
        <p:spPr>
          <a:xfrm>
            <a:off x="4976031" y="3630967"/>
            <a:ext cx="6200952" cy="15092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Rectangle 2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b="1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Strategy for university sports 2018-2020</a:t>
            </a:r>
          </a:p>
        </p:txBody>
      </p:sp>
      <p:cxnSp>
        <p:nvCxnSpPr>
          <p:cNvPr id="43" name="Straight Connector 3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latshållare för innehåll 7"/>
          <p:cNvSpPr>
            <a:spLocks noGrp="1"/>
          </p:cNvSpPr>
          <p:nvPr>
            <p:ph sz="half" idx="4294967295"/>
          </p:nvPr>
        </p:nvSpPr>
        <p:spPr>
          <a:xfrm>
            <a:off x="4976031" y="963877"/>
            <a:ext cx="6377769" cy="49302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x-none" sz="2000" b="1" dirty="0"/>
              <a:t>Strong sport clubs</a:t>
            </a:r>
            <a:br>
              <a:rPr lang="en-US" altLang="x-none" sz="2000" dirty="0"/>
            </a:br>
            <a:r>
              <a:rPr lang="en-US" altLang="x-none" sz="2000" dirty="0"/>
              <a:t>Viable and attractive sport clubs that works with development of their activities to attract new members </a:t>
            </a:r>
          </a:p>
          <a:p>
            <a:r>
              <a:rPr lang="en-US" sz="2000" b="1" dirty="0"/>
              <a:t>Students that are physically active</a:t>
            </a:r>
            <a:br>
              <a:rPr lang="en-US" altLang="x-none" sz="2000" dirty="0"/>
            </a:br>
            <a:r>
              <a:rPr lang="en-US" altLang="x-none" sz="2000" dirty="0"/>
              <a:t>Show the correlation between physical activity and study result and have students find the happiness within physical activity in the Swedish university sports </a:t>
            </a:r>
          </a:p>
          <a:p>
            <a:r>
              <a:rPr lang="en-US" altLang="x-none" sz="2000" b="1" dirty="0"/>
              <a:t>Well-educated professional athletes</a:t>
            </a:r>
            <a:br>
              <a:rPr lang="en-US" altLang="x-none" sz="2000" dirty="0"/>
            </a:br>
            <a:r>
              <a:rPr lang="en-US" altLang="x-none" sz="2000" dirty="0"/>
              <a:t>Swedish university sports is an active part in the support system around the universities of the Swedish sports federation and the elite athlete institutions to </a:t>
            </a:r>
            <a:br>
              <a:rPr lang="en-US" sz="2000" dirty="0"/>
            </a:br>
            <a:r>
              <a:rPr lang="en-US" sz="2000" dirty="0"/>
              <a:t>achieve</a:t>
            </a:r>
            <a:r>
              <a:rPr lang="en-US" altLang="x-none" sz="2000" dirty="0"/>
              <a:t> good conditions for dual careers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A0C1C00-8718-43E8-B7EA-7BE0B24FB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03" y="5486400"/>
            <a:ext cx="1308179" cy="11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23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87C2FD2-0934-444A-A361-840A1A93C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European University Sports Association</a:t>
            </a:r>
          </a:p>
        </p:txBody>
      </p:sp>
      <p:sp>
        <p:nvSpPr>
          <p:cNvPr id="21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DB1BBBA-37DD-4B1B-8628-0043B6D14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49" y="2660960"/>
            <a:ext cx="3661831" cy="155627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20E6A7B0-0C53-499E-B4E3-CD0209C0D264}"/>
              </a:ext>
            </a:extLst>
          </p:cNvPr>
          <p:cNvSpPr txBox="1"/>
          <p:nvPr/>
        </p:nvSpPr>
        <p:spPr>
          <a:xfrm>
            <a:off x="6090574" y="2421682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45 member associations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Cooperation with European associations and EU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Arrange around 20 European Championships every second year.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Participants at championships represent their University</a:t>
            </a:r>
          </a:p>
        </p:txBody>
      </p:sp>
    </p:spTree>
    <p:extLst>
      <p:ext uri="{BB962C8B-B14F-4D97-AF65-F5344CB8AC3E}">
        <p14:creationId xmlns:p14="http://schemas.microsoft.com/office/powerpoint/2010/main" val="347516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2F6CB1-C474-410F-9B91-CF96EADDE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dirty="0" err="1">
                <a:latin typeface="+mn-lt"/>
              </a:rPr>
              <a:t>We</a:t>
            </a:r>
            <a:r>
              <a:rPr lang="sv-SE" dirty="0">
                <a:latin typeface="+mn-lt"/>
              </a:rPr>
              <a:t> love to </a:t>
            </a:r>
            <a:r>
              <a:rPr lang="sv-SE" dirty="0" err="1">
                <a:latin typeface="+mn-lt"/>
              </a:rPr>
              <a:t>organize</a:t>
            </a:r>
            <a:r>
              <a:rPr lang="sv-SE" dirty="0">
                <a:latin typeface="+mn-lt"/>
              </a:rPr>
              <a:t> International University Championships!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8D643E1-80B0-4999-9061-48947667E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67304"/>
            <a:ext cx="10525125" cy="3867982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C176642-6867-4F61-892F-8CE784888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03" y="5486400"/>
            <a:ext cx="1308179" cy="11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2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549CF3E-F70F-4C98-89E0-76CD89856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454632"/>
            <a:ext cx="3292524" cy="1942589"/>
          </a:xfrm>
          <a:prstGeom prst="rect">
            <a:avLst/>
          </a:prstGeom>
        </p:spPr>
      </p:pic>
      <p:cxnSp>
        <p:nvCxnSpPr>
          <p:cNvPr id="12" name="Straight Connector 9">
            <a:extLst>
              <a:ext uri="{FF2B5EF4-FFF2-40B4-BE49-F238E27FC236}">
                <a16:creationId xmlns:a16="http://schemas.microsoft.com/office/drawing/2014/main" id="{1C6AAE25-BD23-41B5-AAE4-1DA5898C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E6E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>
            <a:extLst>
              <a:ext uri="{FF2B5EF4-FFF2-40B4-BE49-F238E27FC236}">
                <a16:creationId xmlns:a16="http://schemas.microsoft.com/office/drawing/2014/main" id="{C75DF51E-01D6-41E2-B2F2-DBC3F330F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676" y="2134896"/>
            <a:ext cx="6184580" cy="2582061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2BEF840-E42B-483C-836E-DDE8F8E09EA0}"/>
              </a:ext>
            </a:extLst>
          </p:cNvPr>
          <p:cNvSpPr txBox="1"/>
          <p:nvPr/>
        </p:nvSpPr>
        <p:spPr>
          <a:xfrm>
            <a:off x="4118019" y="204549"/>
            <a:ext cx="395596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latin typeface="+mj-lt"/>
              </a:rPr>
              <a:t>Dual </a:t>
            </a:r>
            <a:r>
              <a:rPr lang="sv-SE" sz="4400" b="1" dirty="0" err="1">
                <a:latin typeface="+mj-lt"/>
              </a:rPr>
              <a:t>careers</a:t>
            </a:r>
            <a:r>
              <a:rPr lang="sv-SE" sz="4400" b="1" dirty="0">
                <a:latin typeface="+mj-lt"/>
              </a:rPr>
              <a:t> </a:t>
            </a:r>
            <a:br>
              <a:rPr lang="sv-SE" sz="4400" b="1" dirty="0">
                <a:latin typeface="+mj-lt"/>
              </a:rPr>
            </a:br>
            <a:r>
              <a:rPr lang="sv-SE" sz="3200" b="1" dirty="0">
                <a:latin typeface="+mj-lt"/>
              </a:rPr>
              <a:t>RIU/EVL- </a:t>
            </a:r>
            <a:r>
              <a:rPr lang="sv-SE" sz="3200" b="1" dirty="0" err="1">
                <a:latin typeface="+mj-lt"/>
              </a:rPr>
              <a:t>Universities</a:t>
            </a:r>
            <a:endParaRPr lang="sv-SE" sz="3200" b="1" dirty="0">
              <a:latin typeface="+mj-lt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D65AF61-863C-44AF-A9AB-EBF833A3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03" y="5486400"/>
            <a:ext cx="1308179" cy="11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29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D41579-4593-45B8-A673-0B24FBDB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RIU/EVL-students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1832CC4-51B2-42DB-A845-BD328ADC9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057" y="1880968"/>
            <a:ext cx="2190767" cy="292811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42C9E92-913A-4A34-89A3-15E51DD654D8}"/>
              </a:ext>
            </a:extLst>
          </p:cNvPr>
          <p:cNvSpPr txBox="1"/>
          <p:nvPr/>
        </p:nvSpPr>
        <p:spPr>
          <a:xfrm>
            <a:off x="1704513" y="1964943"/>
            <a:ext cx="60989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An RIU or EVL student is a potential or </a:t>
            </a:r>
            <a:r>
              <a:rPr lang="sv-SE" dirty="0" err="1"/>
              <a:t>current</a:t>
            </a:r>
            <a:r>
              <a:rPr lang="sv-SE" dirty="0"/>
              <a:t>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national team </a:t>
            </a:r>
            <a:r>
              <a:rPr lang="sv-SE" dirty="0" err="1"/>
              <a:t>who</a:t>
            </a:r>
            <a:r>
              <a:rPr lang="sv-SE" dirty="0"/>
              <a:t> is </a:t>
            </a:r>
            <a:r>
              <a:rPr lang="sv-SE" dirty="0" err="1"/>
              <a:t>engaged</a:t>
            </a:r>
            <a:r>
              <a:rPr lang="sv-SE" dirty="0"/>
              <a:t> in a </a:t>
            </a:r>
            <a:r>
              <a:rPr lang="sv-SE" dirty="0" err="1"/>
              <a:t>high-performance</a:t>
            </a:r>
            <a:r>
              <a:rPr lang="sv-SE" dirty="0"/>
              <a:t> sport at a </a:t>
            </a:r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flexible studies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necessary</a:t>
            </a:r>
            <a:r>
              <a:rPr lang="sv-SE" dirty="0"/>
              <a:t>.</a:t>
            </a:r>
          </a:p>
          <a:p>
            <a:endParaRPr lang="sv-SE" dirty="0"/>
          </a:p>
          <a:p>
            <a:endParaRPr lang="sv-SE" dirty="0"/>
          </a:p>
          <a:p>
            <a:r>
              <a:rPr lang="en-US" b="1" dirty="0"/>
              <a:t>The core mission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 to facilitate dual </a:t>
            </a:r>
            <a:r>
              <a:rPr lang="en-US" dirty="0" err="1"/>
              <a:t>carrers</a:t>
            </a:r>
            <a:r>
              <a:rPr lang="en-US" dirty="0"/>
              <a:t> by ensuring that universities permit flexible studies and collaborate with national sports confederation in providing an elite sport environment.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57B25F9-263C-4DEC-AE08-104D732B8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03" y="5486400"/>
            <a:ext cx="1308179" cy="11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58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DC447B59-380D-451F-96C0-BC1A55ABA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283" y="5086905"/>
            <a:ext cx="3978545" cy="141155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100" dirty="0">
                <a:solidFill>
                  <a:srgbClr val="000000"/>
                </a:solidFill>
                <a:hlinkClick r:id="rId3"/>
              </a:rPr>
              <a:t>Cecilia.vastgard@saif.se</a:t>
            </a:r>
            <a:br>
              <a:rPr lang="en-US" sz="3100" dirty="0">
                <a:solidFill>
                  <a:srgbClr val="000000"/>
                </a:solidFill>
              </a:rPr>
            </a:br>
            <a:r>
              <a:rPr lang="en-US" sz="3100" dirty="0" err="1">
                <a:solidFill>
                  <a:srgbClr val="000000"/>
                </a:solidFill>
              </a:rPr>
              <a:t>webb</a:t>
            </a:r>
            <a:r>
              <a:rPr lang="en-US" sz="3100" dirty="0">
                <a:solidFill>
                  <a:srgbClr val="000000"/>
                </a:solidFill>
              </a:rPr>
              <a:t>: studentidrott.se </a:t>
            </a:r>
            <a:br>
              <a:rPr lang="en-US" sz="3100" dirty="0">
                <a:solidFill>
                  <a:srgbClr val="000000"/>
                </a:solidFill>
              </a:rPr>
            </a:br>
            <a:r>
              <a:rPr lang="en-US" sz="3100" dirty="0">
                <a:solidFill>
                  <a:srgbClr val="000000"/>
                </a:solidFill>
              </a:rPr>
              <a:t>Instagram: </a:t>
            </a:r>
            <a:r>
              <a:rPr lang="en-US" sz="3100" dirty="0" err="1">
                <a:solidFill>
                  <a:srgbClr val="000000"/>
                </a:solidFill>
              </a:rPr>
              <a:t>studentidrott</a:t>
            </a:r>
            <a:r>
              <a:rPr lang="en-US" sz="3100" dirty="0">
                <a:solidFill>
                  <a:srgbClr val="000000"/>
                </a:solidFill>
              </a:rPr>
              <a:t> </a:t>
            </a:r>
            <a:br>
              <a:rPr lang="en-US" sz="3100" dirty="0">
                <a:solidFill>
                  <a:srgbClr val="000000"/>
                </a:solidFill>
              </a:rPr>
            </a:br>
            <a:r>
              <a:rPr lang="en-US" sz="31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1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E1E0428-2329-4087-8480-ED2057252A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/>
          </a:blip>
          <a:srcRect l="9537" r="11383" b="-1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4315CC3-6FEC-4E16-8DCA-11450A456908}"/>
              </a:ext>
            </a:extLst>
          </p:cNvPr>
          <p:cNvSpPr txBox="1"/>
          <p:nvPr/>
        </p:nvSpPr>
        <p:spPr>
          <a:xfrm>
            <a:off x="6780283" y="1194318"/>
            <a:ext cx="3872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 err="1">
                <a:solidFill>
                  <a:srgbClr val="0054A4"/>
                </a:solidFill>
              </a:rPr>
              <a:t>Thank</a:t>
            </a:r>
            <a:r>
              <a:rPr lang="sv-SE" sz="6000" dirty="0">
                <a:solidFill>
                  <a:srgbClr val="0054A4"/>
                </a:solidFill>
              </a:rPr>
              <a:t> </a:t>
            </a:r>
            <a:r>
              <a:rPr lang="sv-SE" sz="6000" dirty="0" err="1">
                <a:solidFill>
                  <a:srgbClr val="0054A4"/>
                </a:solidFill>
              </a:rPr>
              <a:t>you</a:t>
            </a:r>
            <a:r>
              <a:rPr lang="sv-SE" sz="6000" dirty="0">
                <a:solidFill>
                  <a:srgbClr val="0054A4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45305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EAC22116310747B3ED7EBA56EEDDCE" ma:contentTypeVersion="8" ma:contentTypeDescription="Skapa ett nytt dokument." ma:contentTypeScope="" ma:versionID="85ef741a01fb643ee7e6b6f8a3d96a44">
  <xsd:schema xmlns:xsd="http://www.w3.org/2001/XMLSchema" xmlns:xs="http://www.w3.org/2001/XMLSchema" xmlns:p="http://schemas.microsoft.com/office/2006/metadata/properties" xmlns:ns2="00b939bd-7dec-42db-8fc4-4e88bba42189" xmlns:ns3="831f9a4a-fb81-44c5-8832-a3c6c2dff50d" targetNamespace="http://schemas.microsoft.com/office/2006/metadata/properties" ma:root="true" ma:fieldsID="d9c5c76bed3f3b68f07c19e4cf3ebdbf" ns2:_="" ns3:_="">
    <xsd:import namespace="00b939bd-7dec-42db-8fc4-4e88bba42189"/>
    <xsd:import namespace="831f9a4a-fb81-44c5-8832-a3c6c2dff5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b939bd-7dec-42db-8fc4-4e88bba421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1f9a4a-fb81-44c5-8832-a3c6c2dff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D8BF5E-D3DE-46EE-A019-F95D3A149A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b939bd-7dec-42db-8fc4-4e88bba42189"/>
    <ds:schemaRef ds:uri="831f9a4a-fb81-44c5-8832-a3c6c2dff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2B40FC-5BC7-4E7A-A252-0D32D454EF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7B3F96-6987-4F38-95B6-3DC16D85E465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831f9a4a-fb81-44c5-8832-a3c6c2dff50d"/>
    <ds:schemaRef ds:uri="00b939bd-7dec-42db-8fc4-4e88bba4218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138</Words>
  <Application>Microsoft Office PowerPoint</Application>
  <PresentationFormat>Bredbild</PresentationFormat>
  <Paragraphs>37</Paragraphs>
  <Slides>9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University sports all over Sweden</vt:lpstr>
      <vt:lpstr>Strategy for university sports 2018-2020</vt:lpstr>
      <vt:lpstr>European University Sports Association</vt:lpstr>
      <vt:lpstr>We love to organize International University Championships!</vt:lpstr>
      <vt:lpstr>PowerPoint-presentation</vt:lpstr>
      <vt:lpstr>RIU/EVL-students</vt:lpstr>
      <vt:lpstr>Cecilia.vastgard@saif.se webb: studentidrott.se  Instagram: studentidrott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Cecilia Västgård (SAIF)</dc:creator>
  <cp:lastModifiedBy>Cecilia Västgård (SAIF)</cp:lastModifiedBy>
  <cp:revision>1</cp:revision>
  <dcterms:created xsi:type="dcterms:W3CDTF">2019-03-21T14:36:50Z</dcterms:created>
  <dcterms:modified xsi:type="dcterms:W3CDTF">2019-03-22T13:33:22Z</dcterms:modified>
</cp:coreProperties>
</file>