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media/image2.jpeg" ContentType="image/jpeg"/>
  <Override PartName="/ppt/media/image5.png" ContentType="image/png"/>
  <Override PartName="/ppt/media/image3.jpeg" ContentType="image/jpeg"/>
  <Override PartName="/ppt/media/image4.gif" ContentType="image/gif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Kliknij, aby edytować format tekstu tytułu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Kliknij, aby edytować format tekstu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Drugi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Trzeci poziom konspektu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Czwarty poziom konspektu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Piąty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Szósty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Siódmy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8080" y="454680"/>
            <a:ext cx="1051488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Kliknij, aby edytować format tekstu tytułu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0720" cy="4350600"/>
          </a:xfrm>
          <a:prstGeom prst="rect">
            <a:avLst/>
          </a:prstGeom>
        </p:spPr>
        <p:txBody>
          <a:bodyPr lIns="0" rIns="0" tIns="0" bIns="0">
            <a:normAutofit fontScale="7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Kliknij, aby edytować format tekstu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Drugi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Trzeci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Czwarty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Piąty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Szósty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Siódmy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0720" cy="4350600"/>
          </a:xfrm>
          <a:prstGeom prst="rect">
            <a:avLst/>
          </a:prstGeom>
        </p:spPr>
        <p:txBody>
          <a:bodyPr lIns="0" rIns="0" tIns="0" bIns="0">
            <a:normAutofit fontScale="7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Kliknij, aby edytować format tekstu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Drugi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Trzeci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Czwarty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Piąty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Szósty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Siódmy poziom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Kliknij, aby edytować format tekstu tytułu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Kliknij, aby edytować format tekstu konspektu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Drugi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Trzeci poziom konspektu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Czwarty poziom konspektu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Piąty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Szósty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Siódmy poziom konspektu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Рисунок 3" descr=""/>
          <p:cNvPicPr/>
          <p:nvPr/>
        </p:nvPicPr>
        <p:blipFill>
          <a:blip r:embed="rId1"/>
          <a:srcRect l="174" t="27360" r="-174" b="-181"/>
          <a:stretch/>
        </p:blipFill>
        <p:spPr>
          <a:xfrm>
            <a:off x="0" y="0"/>
            <a:ext cx="12191400" cy="8878320"/>
          </a:xfrm>
          <a:prstGeom prst="rect">
            <a:avLst/>
          </a:prstGeom>
          <a:ln>
            <a:noFill/>
          </a:ln>
          <a:effectLst>
            <a:outerShdw algn="tl" blurRad="190500" rotWithShape="0">
              <a:srgbClr val="000000">
                <a:alpha val="7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Объект 13" descr=""/>
          <p:cNvPicPr/>
          <p:nvPr/>
        </p:nvPicPr>
        <p:blipFill>
          <a:blip r:embed="rId1"/>
          <a:srcRect l="0" t="0" r="15941" b="0"/>
          <a:stretch/>
        </p:blipFill>
        <p:spPr>
          <a:xfrm>
            <a:off x="6234480" y="1260720"/>
            <a:ext cx="5848200" cy="4609440"/>
          </a:xfrm>
          <a:prstGeom prst="rect">
            <a:avLst/>
          </a:prstGeom>
          <a:ln>
            <a:noFill/>
          </a:ln>
        </p:spPr>
      </p:pic>
      <p:pic>
        <p:nvPicPr>
          <p:cNvPr id="117" name="Picture 2" descr=""/>
          <p:cNvPicPr/>
          <p:nvPr/>
        </p:nvPicPr>
        <p:blipFill>
          <a:blip r:embed="rId2"/>
          <a:srcRect l="4302" t="0" r="8641" b="0"/>
          <a:stretch/>
        </p:blipFill>
        <p:spPr>
          <a:xfrm>
            <a:off x="166320" y="1260720"/>
            <a:ext cx="6067440" cy="4642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Объект 3" descr=""/>
          <p:cNvPicPr/>
          <p:nvPr/>
        </p:nvPicPr>
        <p:blipFill>
          <a:blip r:embed="rId1"/>
          <a:stretch/>
        </p:blipFill>
        <p:spPr>
          <a:xfrm>
            <a:off x="2022840" y="155520"/>
            <a:ext cx="7799400" cy="6580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2" descr=""/>
          <p:cNvPicPr/>
          <p:nvPr/>
        </p:nvPicPr>
        <p:blipFill>
          <a:blip r:embed="rId1"/>
          <a:stretch/>
        </p:blipFill>
        <p:spPr>
          <a:xfrm>
            <a:off x="267480" y="1464840"/>
            <a:ext cx="11785320" cy="3965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" descr=""/>
          <p:cNvPicPr/>
          <p:nvPr/>
        </p:nvPicPr>
        <p:blipFill>
          <a:blip r:embed="rId1"/>
          <a:stretch/>
        </p:blipFill>
        <p:spPr>
          <a:xfrm>
            <a:off x="57600" y="34920"/>
            <a:ext cx="12191760" cy="6854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" descr=""/>
          <p:cNvPicPr/>
          <p:nvPr/>
        </p:nvPicPr>
        <p:blipFill>
          <a:blip r:embed="rId1"/>
          <a:stretch/>
        </p:blipFill>
        <p:spPr>
          <a:xfrm>
            <a:off x="57600" y="34920"/>
            <a:ext cx="12191760" cy="6854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Application>LibreOffice/6.2.0.3$Windows_x86 LibreOffice_project/98c6a8a1c6c7b144ce3cc729e34964b47ce25d62</Application>
  <Words>5</Words>
  <Paragraphs>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2019-02-26T21:09:40Z</dcterms:created>
  <dc:creator>Наташа</dc:creator>
  <dc:description/>
  <dc:language>pl-PL</dc:language>
  <cp:lastModifiedBy/>
  <dcterms:modified xsi:type="dcterms:W3CDTF">2019-04-16T10:16:15Z</dcterms:modified>
  <cp:revision>11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2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