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6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4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67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924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3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32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039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5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0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447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14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08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На данном изображении может находиться: один или несколько человек, люди занимаются спортом и на улиц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7" y="836712"/>
            <a:ext cx="4104456" cy="547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onstantin\Desktop\kth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92" y="1529655"/>
            <a:ext cx="4844109" cy="401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87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Konstantin\Desktop\kth\p10003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837" t="-112347" r="-152814" b="-156221"/>
          <a:stretch/>
        </p:blipFill>
        <p:spPr bwMode="auto">
          <a:xfrm>
            <a:off x="-18645333" y="-9964482"/>
            <a:ext cx="42286884" cy="317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2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onstantin\Desktop\kth\kth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809" y="267779"/>
            <a:ext cx="5197474" cy="292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Konstantin\Desktop\kth\kt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01174"/>
            <a:ext cx="5148064" cy="3430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42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onstantin\Desktop\kth\14615615_1094349953947843_3459500477967582567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9154"/>
            <a:ext cx="9144000" cy="438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6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1372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kostyanlom@live.com</cp:lastModifiedBy>
  <cp:revision>8</cp:revision>
  <dcterms:created xsi:type="dcterms:W3CDTF">2019-04-01T18:49:36Z</dcterms:created>
  <dcterms:modified xsi:type="dcterms:W3CDTF">2019-04-02T19:53:11Z</dcterms:modified>
</cp:coreProperties>
</file>