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2" r:id="rId5"/>
    <p:sldId id="260" r:id="rId6"/>
    <p:sldId id="261" r:id="rId7"/>
    <p:sldId id="263"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4" autoAdjust="0"/>
    <p:restoredTop sz="94660"/>
  </p:normalViewPr>
  <p:slideViewPr>
    <p:cSldViewPr snapToGrid="0">
      <p:cViewPr varScale="1">
        <p:scale>
          <a:sx n="131" d="100"/>
          <a:sy n="131" d="100"/>
        </p:scale>
        <p:origin x="4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F0331A-082E-48E9-ACE2-CBB7B6E11668}"/>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GB"/>
          </a:p>
        </p:txBody>
      </p:sp>
      <p:sp>
        <p:nvSpPr>
          <p:cNvPr id="3" name="Underrubrik 2">
            <a:extLst>
              <a:ext uri="{FF2B5EF4-FFF2-40B4-BE49-F238E27FC236}">
                <a16:creationId xmlns:a16="http://schemas.microsoft.com/office/drawing/2014/main" id="{B4DF79A6-8BC7-47A0-BD50-4711087980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GB"/>
          </a:p>
        </p:txBody>
      </p:sp>
      <p:sp>
        <p:nvSpPr>
          <p:cNvPr id="4" name="Platshållare för datum 3">
            <a:extLst>
              <a:ext uri="{FF2B5EF4-FFF2-40B4-BE49-F238E27FC236}">
                <a16:creationId xmlns:a16="http://schemas.microsoft.com/office/drawing/2014/main" id="{03C13119-CBA3-4C16-8905-2CB01BB82C20}"/>
              </a:ext>
            </a:extLst>
          </p:cNvPr>
          <p:cNvSpPr>
            <a:spLocks noGrp="1"/>
          </p:cNvSpPr>
          <p:nvPr>
            <p:ph type="dt" sz="half" idx="10"/>
          </p:nvPr>
        </p:nvSpPr>
        <p:spPr/>
        <p:txBody>
          <a:bodyPr/>
          <a:lstStyle/>
          <a:p>
            <a:fld id="{91672244-484A-40D0-8AC4-7D67184CCAB9}" type="datetimeFigureOut">
              <a:rPr lang="en-GB" smtClean="0"/>
              <a:t>16/04/2019</a:t>
            </a:fld>
            <a:endParaRPr lang="en-GB"/>
          </a:p>
        </p:txBody>
      </p:sp>
      <p:sp>
        <p:nvSpPr>
          <p:cNvPr id="5" name="Platshållare för sidfot 4">
            <a:extLst>
              <a:ext uri="{FF2B5EF4-FFF2-40B4-BE49-F238E27FC236}">
                <a16:creationId xmlns:a16="http://schemas.microsoft.com/office/drawing/2014/main" id="{DFF00A5D-4E2A-4623-8ED4-AACEEC59C8F9}"/>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F58FB09B-F497-428D-BBFC-B34998A40EFD}"/>
              </a:ext>
            </a:extLst>
          </p:cNvPr>
          <p:cNvSpPr>
            <a:spLocks noGrp="1"/>
          </p:cNvSpPr>
          <p:nvPr>
            <p:ph type="sldNum" sz="quarter" idx="12"/>
          </p:nvPr>
        </p:nvSpPr>
        <p:spPr/>
        <p:txBody>
          <a:bodyPr/>
          <a:lstStyle/>
          <a:p>
            <a:fld id="{31D1A621-0837-45F5-A9E1-76AE9B6B4FEE}" type="slidenum">
              <a:rPr lang="en-GB" smtClean="0"/>
              <a:t>‹#›</a:t>
            </a:fld>
            <a:endParaRPr lang="en-GB"/>
          </a:p>
        </p:txBody>
      </p:sp>
    </p:spTree>
    <p:extLst>
      <p:ext uri="{BB962C8B-B14F-4D97-AF65-F5344CB8AC3E}">
        <p14:creationId xmlns:p14="http://schemas.microsoft.com/office/powerpoint/2010/main" val="3259091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4A48D48-C0F7-494F-BCCE-9D93BB59358A}"/>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lodrät text 2">
            <a:extLst>
              <a:ext uri="{FF2B5EF4-FFF2-40B4-BE49-F238E27FC236}">
                <a16:creationId xmlns:a16="http://schemas.microsoft.com/office/drawing/2014/main" id="{89DF951A-8CDB-4334-BDE6-7BB4EC18343A}"/>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47B6C30D-42FD-4A38-826F-14C2B4C71523}"/>
              </a:ext>
            </a:extLst>
          </p:cNvPr>
          <p:cNvSpPr>
            <a:spLocks noGrp="1"/>
          </p:cNvSpPr>
          <p:nvPr>
            <p:ph type="dt" sz="half" idx="10"/>
          </p:nvPr>
        </p:nvSpPr>
        <p:spPr/>
        <p:txBody>
          <a:bodyPr/>
          <a:lstStyle/>
          <a:p>
            <a:fld id="{91672244-484A-40D0-8AC4-7D67184CCAB9}" type="datetimeFigureOut">
              <a:rPr lang="en-GB" smtClean="0"/>
              <a:t>16/04/2019</a:t>
            </a:fld>
            <a:endParaRPr lang="en-GB"/>
          </a:p>
        </p:txBody>
      </p:sp>
      <p:sp>
        <p:nvSpPr>
          <p:cNvPr id="5" name="Platshållare för sidfot 4">
            <a:extLst>
              <a:ext uri="{FF2B5EF4-FFF2-40B4-BE49-F238E27FC236}">
                <a16:creationId xmlns:a16="http://schemas.microsoft.com/office/drawing/2014/main" id="{2874CF78-AEC4-4170-A957-CEAA72582220}"/>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43C208EF-1676-4AB9-9E05-9AA270FFD4B7}"/>
              </a:ext>
            </a:extLst>
          </p:cNvPr>
          <p:cNvSpPr>
            <a:spLocks noGrp="1"/>
          </p:cNvSpPr>
          <p:nvPr>
            <p:ph type="sldNum" sz="quarter" idx="12"/>
          </p:nvPr>
        </p:nvSpPr>
        <p:spPr/>
        <p:txBody>
          <a:bodyPr/>
          <a:lstStyle/>
          <a:p>
            <a:fld id="{31D1A621-0837-45F5-A9E1-76AE9B6B4FEE}" type="slidenum">
              <a:rPr lang="en-GB" smtClean="0"/>
              <a:t>‹#›</a:t>
            </a:fld>
            <a:endParaRPr lang="en-GB"/>
          </a:p>
        </p:txBody>
      </p:sp>
    </p:spTree>
    <p:extLst>
      <p:ext uri="{BB962C8B-B14F-4D97-AF65-F5344CB8AC3E}">
        <p14:creationId xmlns:p14="http://schemas.microsoft.com/office/powerpoint/2010/main" val="3803611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4BDD95F-C288-41A3-9AC3-D33A3AB96705}"/>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GB"/>
          </a:p>
        </p:txBody>
      </p:sp>
      <p:sp>
        <p:nvSpPr>
          <p:cNvPr id="3" name="Platshållare för lodrät text 2">
            <a:extLst>
              <a:ext uri="{FF2B5EF4-FFF2-40B4-BE49-F238E27FC236}">
                <a16:creationId xmlns:a16="http://schemas.microsoft.com/office/drawing/2014/main" id="{61AD03CF-1DD9-492B-B3C4-2A3AE62EE48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AC879C9F-BD53-41D9-8127-A468C179F4BA}"/>
              </a:ext>
            </a:extLst>
          </p:cNvPr>
          <p:cNvSpPr>
            <a:spLocks noGrp="1"/>
          </p:cNvSpPr>
          <p:nvPr>
            <p:ph type="dt" sz="half" idx="10"/>
          </p:nvPr>
        </p:nvSpPr>
        <p:spPr/>
        <p:txBody>
          <a:bodyPr/>
          <a:lstStyle/>
          <a:p>
            <a:fld id="{91672244-484A-40D0-8AC4-7D67184CCAB9}" type="datetimeFigureOut">
              <a:rPr lang="en-GB" smtClean="0"/>
              <a:t>16/04/2019</a:t>
            </a:fld>
            <a:endParaRPr lang="en-GB"/>
          </a:p>
        </p:txBody>
      </p:sp>
      <p:sp>
        <p:nvSpPr>
          <p:cNvPr id="5" name="Platshållare för sidfot 4">
            <a:extLst>
              <a:ext uri="{FF2B5EF4-FFF2-40B4-BE49-F238E27FC236}">
                <a16:creationId xmlns:a16="http://schemas.microsoft.com/office/drawing/2014/main" id="{35A01FA7-25F0-4494-A613-925BD15C43C8}"/>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D366A021-4B37-4077-9707-C317347F51A9}"/>
              </a:ext>
            </a:extLst>
          </p:cNvPr>
          <p:cNvSpPr>
            <a:spLocks noGrp="1"/>
          </p:cNvSpPr>
          <p:nvPr>
            <p:ph type="sldNum" sz="quarter" idx="12"/>
          </p:nvPr>
        </p:nvSpPr>
        <p:spPr/>
        <p:txBody>
          <a:bodyPr/>
          <a:lstStyle/>
          <a:p>
            <a:fld id="{31D1A621-0837-45F5-A9E1-76AE9B6B4FEE}" type="slidenum">
              <a:rPr lang="en-GB" smtClean="0"/>
              <a:t>‹#›</a:t>
            </a:fld>
            <a:endParaRPr lang="en-GB"/>
          </a:p>
        </p:txBody>
      </p:sp>
    </p:spTree>
    <p:extLst>
      <p:ext uri="{BB962C8B-B14F-4D97-AF65-F5344CB8AC3E}">
        <p14:creationId xmlns:p14="http://schemas.microsoft.com/office/powerpoint/2010/main" val="149604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B47DE95-00BE-4769-B839-11D3E5430535}"/>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F809841A-FD9B-481D-90CD-DB4156C2848E}"/>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F1E5A157-D04A-4422-A171-CB7F1EEAE355}"/>
              </a:ext>
            </a:extLst>
          </p:cNvPr>
          <p:cNvSpPr>
            <a:spLocks noGrp="1"/>
          </p:cNvSpPr>
          <p:nvPr>
            <p:ph type="dt" sz="half" idx="10"/>
          </p:nvPr>
        </p:nvSpPr>
        <p:spPr/>
        <p:txBody>
          <a:bodyPr/>
          <a:lstStyle/>
          <a:p>
            <a:fld id="{91672244-484A-40D0-8AC4-7D67184CCAB9}" type="datetimeFigureOut">
              <a:rPr lang="en-GB" smtClean="0"/>
              <a:t>16/04/2019</a:t>
            </a:fld>
            <a:endParaRPr lang="en-GB"/>
          </a:p>
        </p:txBody>
      </p:sp>
      <p:sp>
        <p:nvSpPr>
          <p:cNvPr id="5" name="Platshållare för sidfot 4">
            <a:extLst>
              <a:ext uri="{FF2B5EF4-FFF2-40B4-BE49-F238E27FC236}">
                <a16:creationId xmlns:a16="http://schemas.microsoft.com/office/drawing/2014/main" id="{49A929B0-A08D-4BD3-8F43-9E2EEAFEE135}"/>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951E24D5-A6B2-44C4-901D-14674642F0B7}"/>
              </a:ext>
            </a:extLst>
          </p:cNvPr>
          <p:cNvSpPr>
            <a:spLocks noGrp="1"/>
          </p:cNvSpPr>
          <p:nvPr>
            <p:ph type="sldNum" sz="quarter" idx="12"/>
          </p:nvPr>
        </p:nvSpPr>
        <p:spPr/>
        <p:txBody>
          <a:bodyPr/>
          <a:lstStyle/>
          <a:p>
            <a:fld id="{31D1A621-0837-45F5-A9E1-76AE9B6B4FEE}" type="slidenum">
              <a:rPr lang="en-GB" smtClean="0"/>
              <a:t>‹#›</a:t>
            </a:fld>
            <a:endParaRPr lang="en-GB"/>
          </a:p>
        </p:txBody>
      </p:sp>
    </p:spTree>
    <p:extLst>
      <p:ext uri="{BB962C8B-B14F-4D97-AF65-F5344CB8AC3E}">
        <p14:creationId xmlns:p14="http://schemas.microsoft.com/office/powerpoint/2010/main" val="2711399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899525-28AB-4039-A59D-56CCC1A5179A}"/>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6306F791-51B2-4DEA-ADAE-9FDE9577F7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774FAF00-98C6-40F0-A45F-02BA46C2F851}"/>
              </a:ext>
            </a:extLst>
          </p:cNvPr>
          <p:cNvSpPr>
            <a:spLocks noGrp="1"/>
          </p:cNvSpPr>
          <p:nvPr>
            <p:ph type="dt" sz="half" idx="10"/>
          </p:nvPr>
        </p:nvSpPr>
        <p:spPr/>
        <p:txBody>
          <a:bodyPr/>
          <a:lstStyle/>
          <a:p>
            <a:fld id="{91672244-484A-40D0-8AC4-7D67184CCAB9}" type="datetimeFigureOut">
              <a:rPr lang="en-GB" smtClean="0"/>
              <a:t>16/04/2019</a:t>
            </a:fld>
            <a:endParaRPr lang="en-GB"/>
          </a:p>
        </p:txBody>
      </p:sp>
      <p:sp>
        <p:nvSpPr>
          <p:cNvPr id="5" name="Platshållare för sidfot 4">
            <a:extLst>
              <a:ext uri="{FF2B5EF4-FFF2-40B4-BE49-F238E27FC236}">
                <a16:creationId xmlns:a16="http://schemas.microsoft.com/office/drawing/2014/main" id="{6AE0DFD2-23B2-4A59-BE45-03A4141052D2}"/>
              </a:ext>
            </a:extLst>
          </p:cNvPr>
          <p:cNvSpPr>
            <a:spLocks noGrp="1"/>
          </p:cNvSpPr>
          <p:nvPr>
            <p:ph type="ftr" sz="quarter" idx="11"/>
          </p:nvPr>
        </p:nvSpPr>
        <p:spPr/>
        <p:txBody>
          <a:bodyPr/>
          <a:lstStyle/>
          <a:p>
            <a:endParaRPr lang="en-GB"/>
          </a:p>
        </p:txBody>
      </p:sp>
      <p:sp>
        <p:nvSpPr>
          <p:cNvPr id="6" name="Platshållare för bildnummer 5">
            <a:extLst>
              <a:ext uri="{FF2B5EF4-FFF2-40B4-BE49-F238E27FC236}">
                <a16:creationId xmlns:a16="http://schemas.microsoft.com/office/drawing/2014/main" id="{AE2F87BD-CB33-4C9F-8FE0-A55D85820DF8}"/>
              </a:ext>
            </a:extLst>
          </p:cNvPr>
          <p:cNvSpPr>
            <a:spLocks noGrp="1"/>
          </p:cNvSpPr>
          <p:nvPr>
            <p:ph type="sldNum" sz="quarter" idx="12"/>
          </p:nvPr>
        </p:nvSpPr>
        <p:spPr/>
        <p:txBody>
          <a:bodyPr/>
          <a:lstStyle/>
          <a:p>
            <a:fld id="{31D1A621-0837-45F5-A9E1-76AE9B6B4FEE}" type="slidenum">
              <a:rPr lang="en-GB" smtClean="0"/>
              <a:t>‹#›</a:t>
            </a:fld>
            <a:endParaRPr lang="en-GB"/>
          </a:p>
        </p:txBody>
      </p:sp>
    </p:spTree>
    <p:extLst>
      <p:ext uri="{BB962C8B-B14F-4D97-AF65-F5344CB8AC3E}">
        <p14:creationId xmlns:p14="http://schemas.microsoft.com/office/powerpoint/2010/main" val="3231587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E41058-8C5D-4257-991B-35BBEADEF026}"/>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65F055BE-FF87-49FA-AE32-D5D49BE5260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innehåll 3">
            <a:extLst>
              <a:ext uri="{FF2B5EF4-FFF2-40B4-BE49-F238E27FC236}">
                <a16:creationId xmlns:a16="http://schemas.microsoft.com/office/drawing/2014/main" id="{F6A5E478-4E54-48C7-85BE-9A7304DC2CE9}"/>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datum 4">
            <a:extLst>
              <a:ext uri="{FF2B5EF4-FFF2-40B4-BE49-F238E27FC236}">
                <a16:creationId xmlns:a16="http://schemas.microsoft.com/office/drawing/2014/main" id="{4D4DFBDC-1899-4056-9D82-AA6255219467}"/>
              </a:ext>
            </a:extLst>
          </p:cNvPr>
          <p:cNvSpPr>
            <a:spLocks noGrp="1"/>
          </p:cNvSpPr>
          <p:nvPr>
            <p:ph type="dt" sz="half" idx="10"/>
          </p:nvPr>
        </p:nvSpPr>
        <p:spPr/>
        <p:txBody>
          <a:bodyPr/>
          <a:lstStyle/>
          <a:p>
            <a:fld id="{91672244-484A-40D0-8AC4-7D67184CCAB9}" type="datetimeFigureOut">
              <a:rPr lang="en-GB" smtClean="0"/>
              <a:t>16/04/2019</a:t>
            </a:fld>
            <a:endParaRPr lang="en-GB"/>
          </a:p>
        </p:txBody>
      </p:sp>
      <p:sp>
        <p:nvSpPr>
          <p:cNvPr id="6" name="Platshållare för sidfot 5">
            <a:extLst>
              <a:ext uri="{FF2B5EF4-FFF2-40B4-BE49-F238E27FC236}">
                <a16:creationId xmlns:a16="http://schemas.microsoft.com/office/drawing/2014/main" id="{694D698E-F9DA-47D4-9370-365D13FCDADF}"/>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ABEC00DC-8CCB-470C-B1EE-6A62480296A7}"/>
              </a:ext>
            </a:extLst>
          </p:cNvPr>
          <p:cNvSpPr>
            <a:spLocks noGrp="1"/>
          </p:cNvSpPr>
          <p:nvPr>
            <p:ph type="sldNum" sz="quarter" idx="12"/>
          </p:nvPr>
        </p:nvSpPr>
        <p:spPr/>
        <p:txBody>
          <a:bodyPr/>
          <a:lstStyle/>
          <a:p>
            <a:fld id="{31D1A621-0837-45F5-A9E1-76AE9B6B4FEE}" type="slidenum">
              <a:rPr lang="en-GB" smtClean="0"/>
              <a:t>‹#›</a:t>
            </a:fld>
            <a:endParaRPr lang="en-GB"/>
          </a:p>
        </p:txBody>
      </p:sp>
    </p:spTree>
    <p:extLst>
      <p:ext uri="{BB962C8B-B14F-4D97-AF65-F5344CB8AC3E}">
        <p14:creationId xmlns:p14="http://schemas.microsoft.com/office/powerpoint/2010/main" val="1760333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809CD8-6B04-4EEF-A34A-9B987071B070}"/>
              </a:ext>
            </a:extLst>
          </p:cNvPr>
          <p:cNvSpPr>
            <a:spLocks noGrp="1"/>
          </p:cNvSpPr>
          <p:nvPr>
            <p:ph type="title"/>
          </p:nvPr>
        </p:nvSpPr>
        <p:spPr>
          <a:xfrm>
            <a:off x="839788" y="365125"/>
            <a:ext cx="10515600" cy="1325563"/>
          </a:xfrm>
        </p:spPr>
        <p:txBody>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0DF7293D-B241-41E3-9E1A-DF1D6845C3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6ECBE31-8031-4F10-8DD7-2F81914B9EDC}"/>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5" name="Platshållare för text 4">
            <a:extLst>
              <a:ext uri="{FF2B5EF4-FFF2-40B4-BE49-F238E27FC236}">
                <a16:creationId xmlns:a16="http://schemas.microsoft.com/office/drawing/2014/main" id="{D05EBD9D-19C1-49C3-B22E-CA85488ED7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3841478C-BE48-40CC-B284-165F278EEF6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datum 6">
            <a:extLst>
              <a:ext uri="{FF2B5EF4-FFF2-40B4-BE49-F238E27FC236}">
                <a16:creationId xmlns:a16="http://schemas.microsoft.com/office/drawing/2014/main" id="{FAB3EC44-6082-4556-9913-CAC85F50C5AA}"/>
              </a:ext>
            </a:extLst>
          </p:cNvPr>
          <p:cNvSpPr>
            <a:spLocks noGrp="1"/>
          </p:cNvSpPr>
          <p:nvPr>
            <p:ph type="dt" sz="half" idx="10"/>
          </p:nvPr>
        </p:nvSpPr>
        <p:spPr/>
        <p:txBody>
          <a:bodyPr/>
          <a:lstStyle/>
          <a:p>
            <a:fld id="{91672244-484A-40D0-8AC4-7D67184CCAB9}" type="datetimeFigureOut">
              <a:rPr lang="en-GB" smtClean="0"/>
              <a:t>16/04/2019</a:t>
            </a:fld>
            <a:endParaRPr lang="en-GB"/>
          </a:p>
        </p:txBody>
      </p:sp>
      <p:sp>
        <p:nvSpPr>
          <p:cNvPr id="8" name="Platshållare för sidfot 7">
            <a:extLst>
              <a:ext uri="{FF2B5EF4-FFF2-40B4-BE49-F238E27FC236}">
                <a16:creationId xmlns:a16="http://schemas.microsoft.com/office/drawing/2014/main" id="{2B88F7AC-2482-41F4-AB11-B9D057BEFB39}"/>
              </a:ext>
            </a:extLst>
          </p:cNvPr>
          <p:cNvSpPr>
            <a:spLocks noGrp="1"/>
          </p:cNvSpPr>
          <p:nvPr>
            <p:ph type="ftr" sz="quarter" idx="11"/>
          </p:nvPr>
        </p:nvSpPr>
        <p:spPr/>
        <p:txBody>
          <a:bodyPr/>
          <a:lstStyle/>
          <a:p>
            <a:endParaRPr lang="en-GB"/>
          </a:p>
        </p:txBody>
      </p:sp>
      <p:sp>
        <p:nvSpPr>
          <p:cNvPr id="9" name="Platshållare för bildnummer 8">
            <a:extLst>
              <a:ext uri="{FF2B5EF4-FFF2-40B4-BE49-F238E27FC236}">
                <a16:creationId xmlns:a16="http://schemas.microsoft.com/office/drawing/2014/main" id="{2CC0C7FA-4D53-43C5-BA94-3414336A5F92}"/>
              </a:ext>
            </a:extLst>
          </p:cNvPr>
          <p:cNvSpPr>
            <a:spLocks noGrp="1"/>
          </p:cNvSpPr>
          <p:nvPr>
            <p:ph type="sldNum" sz="quarter" idx="12"/>
          </p:nvPr>
        </p:nvSpPr>
        <p:spPr/>
        <p:txBody>
          <a:bodyPr/>
          <a:lstStyle/>
          <a:p>
            <a:fld id="{31D1A621-0837-45F5-A9E1-76AE9B6B4FEE}" type="slidenum">
              <a:rPr lang="en-GB" smtClean="0"/>
              <a:t>‹#›</a:t>
            </a:fld>
            <a:endParaRPr lang="en-GB"/>
          </a:p>
        </p:txBody>
      </p:sp>
    </p:spTree>
    <p:extLst>
      <p:ext uri="{BB962C8B-B14F-4D97-AF65-F5344CB8AC3E}">
        <p14:creationId xmlns:p14="http://schemas.microsoft.com/office/powerpoint/2010/main" val="18043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63480E6-0EEC-4A2F-AE97-0B5670A42514}"/>
              </a:ext>
            </a:extLst>
          </p:cNvPr>
          <p:cNvSpPr>
            <a:spLocks noGrp="1"/>
          </p:cNvSpPr>
          <p:nvPr>
            <p:ph type="title"/>
          </p:nvPr>
        </p:nvSpPr>
        <p:spPr/>
        <p:txBody>
          <a:bodyPr/>
          <a:lstStyle/>
          <a:p>
            <a:r>
              <a:rPr lang="sv-SE"/>
              <a:t>Klicka här för att ändra mall för rubrikformat</a:t>
            </a:r>
            <a:endParaRPr lang="en-GB"/>
          </a:p>
        </p:txBody>
      </p:sp>
      <p:sp>
        <p:nvSpPr>
          <p:cNvPr id="3" name="Platshållare för datum 2">
            <a:extLst>
              <a:ext uri="{FF2B5EF4-FFF2-40B4-BE49-F238E27FC236}">
                <a16:creationId xmlns:a16="http://schemas.microsoft.com/office/drawing/2014/main" id="{5495FDEE-8E43-4C98-8B1E-39C6E886D515}"/>
              </a:ext>
            </a:extLst>
          </p:cNvPr>
          <p:cNvSpPr>
            <a:spLocks noGrp="1"/>
          </p:cNvSpPr>
          <p:nvPr>
            <p:ph type="dt" sz="half" idx="10"/>
          </p:nvPr>
        </p:nvSpPr>
        <p:spPr/>
        <p:txBody>
          <a:bodyPr/>
          <a:lstStyle/>
          <a:p>
            <a:fld id="{91672244-484A-40D0-8AC4-7D67184CCAB9}" type="datetimeFigureOut">
              <a:rPr lang="en-GB" smtClean="0"/>
              <a:t>16/04/2019</a:t>
            </a:fld>
            <a:endParaRPr lang="en-GB"/>
          </a:p>
        </p:txBody>
      </p:sp>
      <p:sp>
        <p:nvSpPr>
          <p:cNvPr id="4" name="Platshållare för sidfot 3">
            <a:extLst>
              <a:ext uri="{FF2B5EF4-FFF2-40B4-BE49-F238E27FC236}">
                <a16:creationId xmlns:a16="http://schemas.microsoft.com/office/drawing/2014/main" id="{56F7E391-C3B7-48B1-9156-D62906925182}"/>
              </a:ext>
            </a:extLst>
          </p:cNvPr>
          <p:cNvSpPr>
            <a:spLocks noGrp="1"/>
          </p:cNvSpPr>
          <p:nvPr>
            <p:ph type="ftr" sz="quarter" idx="11"/>
          </p:nvPr>
        </p:nvSpPr>
        <p:spPr/>
        <p:txBody>
          <a:bodyPr/>
          <a:lstStyle/>
          <a:p>
            <a:endParaRPr lang="en-GB"/>
          </a:p>
        </p:txBody>
      </p:sp>
      <p:sp>
        <p:nvSpPr>
          <p:cNvPr id="5" name="Platshållare för bildnummer 4">
            <a:extLst>
              <a:ext uri="{FF2B5EF4-FFF2-40B4-BE49-F238E27FC236}">
                <a16:creationId xmlns:a16="http://schemas.microsoft.com/office/drawing/2014/main" id="{073FC313-8166-4AD6-8B8C-C71433A11688}"/>
              </a:ext>
            </a:extLst>
          </p:cNvPr>
          <p:cNvSpPr>
            <a:spLocks noGrp="1"/>
          </p:cNvSpPr>
          <p:nvPr>
            <p:ph type="sldNum" sz="quarter" idx="12"/>
          </p:nvPr>
        </p:nvSpPr>
        <p:spPr/>
        <p:txBody>
          <a:bodyPr/>
          <a:lstStyle/>
          <a:p>
            <a:fld id="{31D1A621-0837-45F5-A9E1-76AE9B6B4FEE}" type="slidenum">
              <a:rPr lang="en-GB" smtClean="0"/>
              <a:t>‹#›</a:t>
            </a:fld>
            <a:endParaRPr lang="en-GB"/>
          </a:p>
        </p:txBody>
      </p:sp>
    </p:spTree>
    <p:extLst>
      <p:ext uri="{BB962C8B-B14F-4D97-AF65-F5344CB8AC3E}">
        <p14:creationId xmlns:p14="http://schemas.microsoft.com/office/powerpoint/2010/main" val="2159660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583D779-7B4A-4095-BB11-2886EBB641D7}"/>
              </a:ext>
            </a:extLst>
          </p:cNvPr>
          <p:cNvSpPr>
            <a:spLocks noGrp="1"/>
          </p:cNvSpPr>
          <p:nvPr>
            <p:ph type="dt" sz="half" idx="10"/>
          </p:nvPr>
        </p:nvSpPr>
        <p:spPr/>
        <p:txBody>
          <a:bodyPr/>
          <a:lstStyle/>
          <a:p>
            <a:fld id="{91672244-484A-40D0-8AC4-7D67184CCAB9}" type="datetimeFigureOut">
              <a:rPr lang="en-GB" smtClean="0"/>
              <a:t>16/04/2019</a:t>
            </a:fld>
            <a:endParaRPr lang="en-GB"/>
          </a:p>
        </p:txBody>
      </p:sp>
      <p:sp>
        <p:nvSpPr>
          <p:cNvPr id="3" name="Platshållare för sidfot 2">
            <a:extLst>
              <a:ext uri="{FF2B5EF4-FFF2-40B4-BE49-F238E27FC236}">
                <a16:creationId xmlns:a16="http://schemas.microsoft.com/office/drawing/2014/main" id="{1BEA96B6-0A0A-4740-9E61-92C78BC1A7D9}"/>
              </a:ext>
            </a:extLst>
          </p:cNvPr>
          <p:cNvSpPr>
            <a:spLocks noGrp="1"/>
          </p:cNvSpPr>
          <p:nvPr>
            <p:ph type="ftr" sz="quarter" idx="11"/>
          </p:nvPr>
        </p:nvSpPr>
        <p:spPr/>
        <p:txBody>
          <a:bodyPr/>
          <a:lstStyle/>
          <a:p>
            <a:endParaRPr lang="en-GB"/>
          </a:p>
        </p:txBody>
      </p:sp>
      <p:sp>
        <p:nvSpPr>
          <p:cNvPr id="4" name="Platshållare för bildnummer 3">
            <a:extLst>
              <a:ext uri="{FF2B5EF4-FFF2-40B4-BE49-F238E27FC236}">
                <a16:creationId xmlns:a16="http://schemas.microsoft.com/office/drawing/2014/main" id="{5AB44CF8-9659-46FD-95C9-F5D02E7D2692}"/>
              </a:ext>
            </a:extLst>
          </p:cNvPr>
          <p:cNvSpPr>
            <a:spLocks noGrp="1"/>
          </p:cNvSpPr>
          <p:nvPr>
            <p:ph type="sldNum" sz="quarter" idx="12"/>
          </p:nvPr>
        </p:nvSpPr>
        <p:spPr/>
        <p:txBody>
          <a:bodyPr/>
          <a:lstStyle/>
          <a:p>
            <a:fld id="{31D1A621-0837-45F5-A9E1-76AE9B6B4FEE}" type="slidenum">
              <a:rPr lang="en-GB" smtClean="0"/>
              <a:t>‹#›</a:t>
            </a:fld>
            <a:endParaRPr lang="en-GB"/>
          </a:p>
        </p:txBody>
      </p:sp>
    </p:spTree>
    <p:extLst>
      <p:ext uri="{BB962C8B-B14F-4D97-AF65-F5344CB8AC3E}">
        <p14:creationId xmlns:p14="http://schemas.microsoft.com/office/powerpoint/2010/main" val="3305842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D3D186-7343-4F19-B01D-75285B7C0DC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GB"/>
          </a:p>
        </p:txBody>
      </p:sp>
      <p:sp>
        <p:nvSpPr>
          <p:cNvPr id="3" name="Platshållare för innehåll 2">
            <a:extLst>
              <a:ext uri="{FF2B5EF4-FFF2-40B4-BE49-F238E27FC236}">
                <a16:creationId xmlns:a16="http://schemas.microsoft.com/office/drawing/2014/main" id="{83EFBC09-CC4A-4390-A7D8-9CD09B644D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text 3">
            <a:extLst>
              <a:ext uri="{FF2B5EF4-FFF2-40B4-BE49-F238E27FC236}">
                <a16:creationId xmlns:a16="http://schemas.microsoft.com/office/drawing/2014/main" id="{F4166154-B629-4D0E-826F-ECC3F77EBF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CDF00960-DDCF-41D2-85AD-F6BE8B1B73B7}"/>
              </a:ext>
            </a:extLst>
          </p:cNvPr>
          <p:cNvSpPr>
            <a:spLocks noGrp="1"/>
          </p:cNvSpPr>
          <p:nvPr>
            <p:ph type="dt" sz="half" idx="10"/>
          </p:nvPr>
        </p:nvSpPr>
        <p:spPr/>
        <p:txBody>
          <a:bodyPr/>
          <a:lstStyle/>
          <a:p>
            <a:fld id="{91672244-484A-40D0-8AC4-7D67184CCAB9}" type="datetimeFigureOut">
              <a:rPr lang="en-GB" smtClean="0"/>
              <a:t>16/04/2019</a:t>
            </a:fld>
            <a:endParaRPr lang="en-GB"/>
          </a:p>
        </p:txBody>
      </p:sp>
      <p:sp>
        <p:nvSpPr>
          <p:cNvPr id="6" name="Platshållare för sidfot 5">
            <a:extLst>
              <a:ext uri="{FF2B5EF4-FFF2-40B4-BE49-F238E27FC236}">
                <a16:creationId xmlns:a16="http://schemas.microsoft.com/office/drawing/2014/main" id="{83709FFB-D44E-4C78-9ADA-9E0F99359EEA}"/>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23683B85-3B81-4C3D-9FCA-38D9F9DA7CC6}"/>
              </a:ext>
            </a:extLst>
          </p:cNvPr>
          <p:cNvSpPr>
            <a:spLocks noGrp="1"/>
          </p:cNvSpPr>
          <p:nvPr>
            <p:ph type="sldNum" sz="quarter" idx="12"/>
          </p:nvPr>
        </p:nvSpPr>
        <p:spPr/>
        <p:txBody>
          <a:bodyPr/>
          <a:lstStyle/>
          <a:p>
            <a:fld id="{31D1A621-0837-45F5-A9E1-76AE9B6B4FEE}" type="slidenum">
              <a:rPr lang="en-GB" smtClean="0"/>
              <a:t>‹#›</a:t>
            </a:fld>
            <a:endParaRPr lang="en-GB"/>
          </a:p>
        </p:txBody>
      </p:sp>
    </p:spTree>
    <p:extLst>
      <p:ext uri="{BB962C8B-B14F-4D97-AF65-F5344CB8AC3E}">
        <p14:creationId xmlns:p14="http://schemas.microsoft.com/office/powerpoint/2010/main" val="422924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C2683A-89AF-4DA9-9785-A2B81D4D11F7}"/>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GB"/>
          </a:p>
        </p:txBody>
      </p:sp>
      <p:sp>
        <p:nvSpPr>
          <p:cNvPr id="3" name="Platshållare för bild 2">
            <a:extLst>
              <a:ext uri="{FF2B5EF4-FFF2-40B4-BE49-F238E27FC236}">
                <a16:creationId xmlns:a16="http://schemas.microsoft.com/office/drawing/2014/main" id="{970B2124-EFF1-456E-AE9F-682FDFD8FD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Platshållare för text 3">
            <a:extLst>
              <a:ext uri="{FF2B5EF4-FFF2-40B4-BE49-F238E27FC236}">
                <a16:creationId xmlns:a16="http://schemas.microsoft.com/office/drawing/2014/main" id="{8235FD61-26A7-4A16-AC05-4ED5A72BB4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1ADDCDB-229C-4C86-951A-3822B51BA1E5}"/>
              </a:ext>
            </a:extLst>
          </p:cNvPr>
          <p:cNvSpPr>
            <a:spLocks noGrp="1"/>
          </p:cNvSpPr>
          <p:nvPr>
            <p:ph type="dt" sz="half" idx="10"/>
          </p:nvPr>
        </p:nvSpPr>
        <p:spPr/>
        <p:txBody>
          <a:bodyPr/>
          <a:lstStyle/>
          <a:p>
            <a:fld id="{91672244-484A-40D0-8AC4-7D67184CCAB9}" type="datetimeFigureOut">
              <a:rPr lang="en-GB" smtClean="0"/>
              <a:t>16/04/2019</a:t>
            </a:fld>
            <a:endParaRPr lang="en-GB"/>
          </a:p>
        </p:txBody>
      </p:sp>
      <p:sp>
        <p:nvSpPr>
          <p:cNvPr id="6" name="Platshållare för sidfot 5">
            <a:extLst>
              <a:ext uri="{FF2B5EF4-FFF2-40B4-BE49-F238E27FC236}">
                <a16:creationId xmlns:a16="http://schemas.microsoft.com/office/drawing/2014/main" id="{BC00E898-C05C-4A60-B89E-C30B10FF183F}"/>
              </a:ext>
            </a:extLst>
          </p:cNvPr>
          <p:cNvSpPr>
            <a:spLocks noGrp="1"/>
          </p:cNvSpPr>
          <p:nvPr>
            <p:ph type="ftr" sz="quarter" idx="11"/>
          </p:nvPr>
        </p:nvSpPr>
        <p:spPr/>
        <p:txBody>
          <a:bodyPr/>
          <a:lstStyle/>
          <a:p>
            <a:endParaRPr lang="en-GB"/>
          </a:p>
        </p:txBody>
      </p:sp>
      <p:sp>
        <p:nvSpPr>
          <p:cNvPr id="7" name="Platshållare för bildnummer 6">
            <a:extLst>
              <a:ext uri="{FF2B5EF4-FFF2-40B4-BE49-F238E27FC236}">
                <a16:creationId xmlns:a16="http://schemas.microsoft.com/office/drawing/2014/main" id="{8A75A222-03BD-4BE7-BB49-41E64BDC4CA5}"/>
              </a:ext>
            </a:extLst>
          </p:cNvPr>
          <p:cNvSpPr>
            <a:spLocks noGrp="1"/>
          </p:cNvSpPr>
          <p:nvPr>
            <p:ph type="sldNum" sz="quarter" idx="12"/>
          </p:nvPr>
        </p:nvSpPr>
        <p:spPr/>
        <p:txBody>
          <a:bodyPr/>
          <a:lstStyle/>
          <a:p>
            <a:fld id="{31D1A621-0837-45F5-A9E1-76AE9B6B4FEE}" type="slidenum">
              <a:rPr lang="en-GB" smtClean="0"/>
              <a:t>‹#›</a:t>
            </a:fld>
            <a:endParaRPr lang="en-GB"/>
          </a:p>
        </p:txBody>
      </p:sp>
    </p:spTree>
    <p:extLst>
      <p:ext uri="{BB962C8B-B14F-4D97-AF65-F5344CB8AC3E}">
        <p14:creationId xmlns:p14="http://schemas.microsoft.com/office/powerpoint/2010/main" val="3076132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B8944CEE-A5DA-4D23-9F1D-973FA56EBB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GB"/>
          </a:p>
        </p:txBody>
      </p:sp>
      <p:sp>
        <p:nvSpPr>
          <p:cNvPr id="3" name="Platshållare för text 2">
            <a:extLst>
              <a:ext uri="{FF2B5EF4-FFF2-40B4-BE49-F238E27FC236}">
                <a16:creationId xmlns:a16="http://schemas.microsoft.com/office/drawing/2014/main" id="{9B6B7B28-32E7-4A04-AAFE-D3C7560C60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4" name="Platshållare för datum 3">
            <a:extLst>
              <a:ext uri="{FF2B5EF4-FFF2-40B4-BE49-F238E27FC236}">
                <a16:creationId xmlns:a16="http://schemas.microsoft.com/office/drawing/2014/main" id="{62A6965F-A155-479B-B6B3-C7B1BBE3B5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672244-484A-40D0-8AC4-7D67184CCAB9}" type="datetimeFigureOut">
              <a:rPr lang="en-GB" smtClean="0"/>
              <a:t>16/04/2019</a:t>
            </a:fld>
            <a:endParaRPr lang="en-GB"/>
          </a:p>
        </p:txBody>
      </p:sp>
      <p:sp>
        <p:nvSpPr>
          <p:cNvPr id="5" name="Platshållare för sidfot 4">
            <a:extLst>
              <a:ext uri="{FF2B5EF4-FFF2-40B4-BE49-F238E27FC236}">
                <a16:creationId xmlns:a16="http://schemas.microsoft.com/office/drawing/2014/main" id="{14596F8E-D260-4B75-A6E7-243017EE35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Platshållare för bildnummer 5">
            <a:extLst>
              <a:ext uri="{FF2B5EF4-FFF2-40B4-BE49-F238E27FC236}">
                <a16:creationId xmlns:a16="http://schemas.microsoft.com/office/drawing/2014/main" id="{36E48CE1-4FAC-4691-9706-3F46B03F92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D1A621-0837-45F5-A9E1-76AE9B6B4FEE}" type="slidenum">
              <a:rPr lang="en-GB" smtClean="0"/>
              <a:t>‹#›</a:t>
            </a:fld>
            <a:endParaRPr lang="en-GB"/>
          </a:p>
        </p:txBody>
      </p:sp>
    </p:spTree>
    <p:extLst>
      <p:ext uri="{BB962C8B-B14F-4D97-AF65-F5344CB8AC3E}">
        <p14:creationId xmlns:p14="http://schemas.microsoft.com/office/powerpoint/2010/main" val="3774084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9C0B273-5F24-410D-AFA5-9E4A89A418F2}"/>
              </a:ext>
            </a:extLst>
          </p:cNvPr>
          <p:cNvSpPr>
            <a:spLocks noGrp="1"/>
          </p:cNvSpPr>
          <p:nvPr>
            <p:ph type="ctrTitle"/>
          </p:nvPr>
        </p:nvSpPr>
        <p:spPr/>
        <p:txBody>
          <a:bodyPr>
            <a:normAutofit fontScale="90000"/>
          </a:bodyPr>
          <a:lstStyle/>
          <a:p>
            <a:r>
              <a:rPr lang="sv-SE" dirty="0"/>
              <a:t>Kungliga Tekniska Högskolans Ishockeyförening (KTH Hockey)</a:t>
            </a:r>
          </a:p>
        </p:txBody>
      </p:sp>
      <p:sp>
        <p:nvSpPr>
          <p:cNvPr id="3" name="Underrubrik 2">
            <a:extLst>
              <a:ext uri="{FF2B5EF4-FFF2-40B4-BE49-F238E27FC236}">
                <a16:creationId xmlns:a16="http://schemas.microsoft.com/office/drawing/2014/main" id="{3042366A-AA0C-4BF1-87BB-3D9E67B6E029}"/>
              </a:ext>
            </a:extLst>
          </p:cNvPr>
          <p:cNvSpPr>
            <a:spLocks noGrp="1"/>
          </p:cNvSpPr>
          <p:nvPr>
            <p:ph type="subTitle" idx="1"/>
          </p:nvPr>
        </p:nvSpPr>
        <p:spPr/>
        <p:txBody>
          <a:bodyPr/>
          <a:lstStyle/>
          <a:p>
            <a:r>
              <a:rPr lang="en-GB" b="1" dirty="0"/>
              <a:t>Stockholm 23/3 - 24/3</a:t>
            </a:r>
          </a:p>
          <a:p>
            <a:endParaRPr lang="sv-SE" dirty="0"/>
          </a:p>
        </p:txBody>
      </p:sp>
      <p:pic>
        <p:nvPicPr>
          <p:cNvPr id="6" name="Bildobjekt 5">
            <a:extLst>
              <a:ext uri="{FF2B5EF4-FFF2-40B4-BE49-F238E27FC236}">
                <a16:creationId xmlns:a16="http://schemas.microsoft.com/office/drawing/2014/main" id="{8B519416-A90B-4B53-A004-54CD639D06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2085" y="75461"/>
            <a:ext cx="1097621" cy="1211802"/>
          </a:xfrm>
          <a:prstGeom prst="rect">
            <a:avLst/>
          </a:prstGeom>
        </p:spPr>
      </p:pic>
      <p:pic>
        <p:nvPicPr>
          <p:cNvPr id="7" name="Obrázok 1" descr="../../../../../Library/Containers/com.apple.mail/Data/Library/Mail%20Downloads/88A09B75-BE16-4052-8037-8B58F0D81B01/erasmus-eng.">
            <a:extLst>
              <a:ext uri="{FF2B5EF4-FFF2-40B4-BE49-F238E27FC236}">
                <a16:creationId xmlns:a16="http://schemas.microsoft.com/office/drawing/2014/main" id="{9E9F5D83-3AFF-4572-BD6E-6ED5445C723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0546" y="5877679"/>
            <a:ext cx="3700800" cy="792000"/>
          </a:xfrm>
          <a:prstGeom prst="rect">
            <a:avLst/>
          </a:prstGeom>
          <a:noFill/>
          <a:ln>
            <a:noFill/>
          </a:ln>
        </p:spPr>
      </p:pic>
      <p:pic>
        <p:nvPicPr>
          <p:cNvPr id="8" name="Obrázok 2" descr="../../../../../Library/Containers/com.apple.mail/Data/Library/Mail%20Downloads/E7975F17-C262-49DF-A683-1CB9372A9BE8/euha-circle-logo-v02.">
            <a:extLst>
              <a:ext uri="{FF2B5EF4-FFF2-40B4-BE49-F238E27FC236}">
                <a16:creationId xmlns:a16="http://schemas.microsoft.com/office/drawing/2014/main" id="{F9B875C8-1770-403D-BC7E-4A49CA3E56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865649" y="5589679"/>
            <a:ext cx="1184057" cy="1080000"/>
          </a:xfrm>
          <a:prstGeom prst="rect">
            <a:avLst/>
          </a:prstGeom>
          <a:noFill/>
          <a:ln>
            <a:noFill/>
          </a:ln>
        </p:spPr>
      </p:pic>
      <p:pic>
        <p:nvPicPr>
          <p:cNvPr id="5" name="Bildobjekt 4">
            <a:extLst>
              <a:ext uri="{FF2B5EF4-FFF2-40B4-BE49-F238E27FC236}">
                <a16:creationId xmlns:a16="http://schemas.microsoft.com/office/drawing/2014/main" id="{0DF2C2E9-48B5-4CCE-A2CA-643A4A4D4E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647" y="4004299"/>
            <a:ext cx="3046705" cy="1253501"/>
          </a:xfrm>
          <a:prstGeom prst="rect">
            <a:avLst/>
          </a:prstGeom>
        </p:spPr>
      </p:pic>
    </p:spTree>
    <p:extLst>
      <p:ext uri="{BB962C8B-B14F-4D97-AF65-F5344CB8AC3E}">
        <p14:creationId xmlns:p14="http://schemas.microsoft.com/office/powerpoint/2010/main" val="2775986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E8D13C-199F-4D3C-9759-1356EFF6BBB5}"/>
              </a:ext>
            </a:extLst>
          </p:cNvPr>
          <p:cNvSpPr>
            <a:spLocks noGrp="1"/>
          </p:cNvSpPr>
          <p:nvPr>
            <p:ph type="title"/>
          </p:nvPr>
        </p:nvSpPr>
        <p:spPr/>
        <p:txBody>
          <a:bodyPr/>
          <a:lstStyle/>
          <a:p>
            <a:r>
              <a:rPr lang="en-GB" dirty="0"/>
              <a:t>History</a:t>
            </a:r>
          </a:p>
        </p:txBody>
      </p:sp>
      <p:sp>
        <p:nvSpPr>
          <p:cNvPr id="3" name="Platshållare för innehåll 2">
            <a:extLst>
              <a:ext uri="{FF2B5EF4-FFF2-40B4-BE49-F238E27FC236}">
                <a16:creationId xmlns:a16="http://schemas.microsoft.com/office/drawing/2014/main" id="{EA87407D-56A6-479E-BBEF-E04BF24031A1}"/>
              </a:ext>
            </a:extLst>
          </p:cNvPr>
          <p:cNvSpPr>
            <a:spLocks noGrp="1"/>
          </p:cNvSpPr>
          <p:nvPr>
            <p:ph idx="1"/>
          </p:nvPr>
        </p:nvSpPr>
        <p:spPr/>
        <p:txBody>
          <a:bodyPr/>
          <a:lstStyle/>
          <a:p>
            <a:r>
              <a:rPr lang="en-US" dirty="0"/>
              <a:t>The team was started in 2011 by </a:t>
            </a:r>
            <a:r>
              <a:rPr lang="en-US" dirty="0" err="1"/>
              <a:t>initiativ</a:t>
            </a:r>
            <a:r>
              <a:rPr lang="en-US" dirty="0"/>
              <a:t> taker and founder Joachim </a:t>
            </a:r>
            <a:r>
              <a:rPr lang="en-US" dirty="0" err="1"/>
              <a:t>Rönnebäck</a:t>
            </a:r>
            <a:r>
              <a:rPr lang="en-US" dirty="0"/>
              <a:t> Thomson with co-founder Pontus </a:t>
            </a:r>
            <a:r>
              <a:rPr lang="en-US" dirty="0" err="1"/>
              <a:t>Håstlund</a:t>
            </a:r>
            <a:r>
              <a:rPr lang="en-US" dirty="0"/>
              <a:t>.</a:t>
            </a:r>
          </a:p>
          <a:p>
            <a:r>
              <a:rPr lang="en-GB" dirty="0"/>
              <a:t>2011/12 KTH Hockey played in the Swedish division 4</a:t>
            </a:r>
          </a:p>
          <a:p>
            <a:r>
              <a:rPr lang="en-GB" dirty="0"/>
              <a:t>The first University game takes place 2012, KTH-Chalmers in Stockholm, final score 10-0 to KTH (!!!)</a:t>
            </a:r>
          </a:p>
          <a:p>
            <a:r>
              <a:rPr lang="en-GB" dirty="0"/>
              <a:t>KTH advances to division 3 after winning the qualification in March 2013 where the team ha been playing since</a:t>
            </a:r>
          </a:p>
          <a:p>
            <a:endParaRPr lang="en-GB" dirty="0"/>
          </a:p>
        </p:txBody>
      </p:sp>
      <p:pic>
        <p:nvPicPr>
          <p:cNvPr id="4" name="Bildobjekt 3">
            <a:extLst>
              <a:ext uri="{FF2B5EF4-FFF2-40B4-BE49-F238E27FC236}">
                <a16:creationId xmlns:a16="http://schemas.microsoft.com/office/drawing/2014/main" id="{3642ADA4-7D94-4356-9617-523A7AB751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2085" y="75462"/>
            <a:ext cx="1097621" cy="1211802"/>
          </a:xfrm>
          <a:prstGeom prst="rect">
            <a:avLst/>
          </a:prstGeom>
        </p:spPr>
      </p:pic>
      <p:pic>
        <p:nvPicPr>
          <p:cNvPr id="5" name="Obrázok 1" descr="../../../../../Library/Containers/com.apple.mail/Data/Library/Mail%20Downloads/88A09B75-BE16-4052-8037-8B58F0D81B01/erasmus-eng.">
            <a:extLst>
              <a:ext uri="{FF2B5EF4-FFF2-40B4-BE49-F238E27FC236}">
                <a16:creationId xmlns:a16="http://schemas.microsoft.com/office/drawing/2014/main" id="{5E3F83C9-C7BD-4D9B-852B-3C9575FB154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0546" y="5877680"/>
            <a:ext cx="3700800" cy="792000"/>
          </a:xfrm>
          <a:prstGeom prst="rect">
            <a:avLst/>
          </a:prstGeom>
          <a:noFill/>
          <a:ln>
            <a:noFill/>
          </a:ln>
        </p:spPr>
      </p:pic>
      <p:pic>
        <p:nvPicPr>
          <p:cNvPr id="6" name="Obrázok 2" descr="../../../../../Library/Containers/com.apple.mail/Data/Library/Mail%20Downloads/E7975F17-C262-49DF-A683-1CB9372A9BE8/euha-circle-logo-v02.">
            <a:extLst>
              <a:ext uri="{FF2B5EF4-FFF2-40B4-BE49-F238E27FC236}">
                <a16:creationId xmlns:a16="http://schemas.microsoft.com/office/drawing/2014/main" id="{B6941AF6-7658-43BC-80F6-425B8C21503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865649" y="5589680"/>
            <a:ext cx="1184057" cy="1080000"/>
          </a:xfrm>
          <a:prstGeom prst="rect">
            <a:avLst/>
          </a:prstGeom>
          <a:noFill/>
          <a:ln>
            <a:noFill/>
          </a:ln>
        </p:spPr>
      </p:pic>
    </p:spTree>
    <p:extLst>
      <p:ext uri="{BB962C8B-B14F-4D97-AF65-F5344CB8AC3E}">
        <p14:creationId xmlns:p14="http://schemas.microsoft.com/office/powerpoint/2010/main" val="3786830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2669A7-A0B9-45A9-9D93-F81B1595D811}"/>
              </a:ext>
            </a:extLst>
          </p:cNvPr>
          <p:cNvSpPr>
            <a:spLocks noGrp="1"/>
          </p:cNvSpPr>
          <p:nvPr>
            <p:ph type="title"/>
          </p:nvPr>
        </p:nvSpPr>
        <p:spPr/>
        <p:txBody>
          <a:bodyPr/>
          <a:lstStyle/>
          <a:p>
            <a:r>
              <a:rPr lang="en-GB" dirty="0"/>
              <a:t>Information about the team</a:t>
            </a:r>
          </a:p>
        </p:txBody>
      </p:sp>
      <p:sp>
        <p:nvSpPr>
          <p:cNvPr id="3" name="Platshållare för innehåll 2">
            <a:extLst>
              <a:ext uri="{FF2B5EF4-FFF2-40B4-BE49-F238E27FC236}">
                <a16:creationId xmlns:a16="http://schemas.microsoft.com/office/drawing/2014/main" id="{BB2AB978-6BA3-4826-851A-EC0DFD64F259}"/>
              </a:ext>
            </a:extLst>
          </p:cNvPr>
          <p:cNvSpPr>
            <a:spLocks noGrp="1"/>
          </p:cNvSpPr>
          <p:nvPr>
            <p:ph idx="1"/>
          </p:nvPr>
        </p:nvSpPr>
        <p:spPr/>
        <p:txBody>
          <a:bodyPr/>
          <a:lstStyle/>
          <a:p>
            <a:r>
              <a:rPr lang="en-GB" dirty="0"/>
              <a:t>Plays in UHL and Division 3 </a:t>
            </a:r>
            <a:r>
              <a:rPr lang="en-GB" dirty="0" err="1"/>
              <a:t>Östra</a:t>
            </a:r>
            <a:r>
              <a:rPr lang="en-GB" dirty="0"/>
              <a:t>, (fifth highest league in </a:t>
            </a:r>
            <a:r>
              <a:rPr lang="en-GB" dirty="0" err="1"/>
              <a:t>Swe</a:t>
            </a:r>
            <a:r>
              <a:rPr lang="en-GB" dirty="0"/>
              <a:t>)</a:t>
            </a:r>
          </a:p>
          <a:p>
            <a:r>
              <a:rPr lang="en-GB" dirty="0"/>
              <a:t>The team consist of 30 players</a:t>
            </a:r>
          </a:p>
          <a:p>
            <a:r>
              <a:rPr lang="en-GB" dirty="0"/>
              <a:t>Players from different fields of studies at KTH</a:t>
            </a:r>
          </a:p>
          <a:p>
            <a:r>
              <a:rPr lang="en-GB" dirty="0"/>
              <a:t>This Universiade, KTH Hockey had 6 players that participated</a:t>
            </a:r>
          </a:p>
          <a:p>
            <a:r>
              <a:rPr lang="en-GB" dirty="0"/>
              <a:t>Plays at </a:t>
            </a:r>
            <a:r>
              <a:rPr lang="en-GB" dirty="0" err="1"/>
              <a:t>Östermalms</a:t>
            </a:r>
            <a:r>
              <a:rPr lang="en-GB" dirty="0"/>
              <a:t> IP, just a few hundred meters from the school</a:t>
            </a:r>
          </a:p>
          <a:p>
            <a:r>
              <a:rPr lang="en-GB" dirty="0"/>
              <a:t>KTH Hockey is the biggest sports association at KTH </a:t>
            </a:r>
          </a:p>
        </p:txBody>
      </p:sp>
      <p:pic>
        <p:nvPicPr>
          <p:cNvPr id="4" name="Bildobjekt 3">
            <a:extLst>
              <a:ext uri="{FF2B5EF4-FFF2-40B4-BE49-F238E27FC236}">
                <a16:creationId xmlns:a16="http://schemas.microsoft.com/office/drawing/2014/main" id="{EEBF96D4-FA77-4209-95EC-6AFD9730A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2085" y="66584"/>
            <a:ext cx="1097621" cy="1211802"/>
          </a:xfrm>
          <a:prstGeom prst="rect">
            <a:avLst/>
          </a:prstGeom>
        </p:spPr>
      </p:pic>
      <p:pic>
        <p:nvPicPr>
          <p:cNvPr id="5" name="Obrázok 1" descr="../../../../../Library/Containers/com.apple.mail/Data/Library/Mail%20Downloads/88A09B75-BE16-4052-8037-8B58F0D81B01/erasmus-eng.">
            <a:extLst>
              <a:ext uri="{FF2B5EF4-FFF2-40B4-BE49-F238E27FC236}">
                <a16:creationId xmlns:a16="http://schemas.microsoft.com/office/drawing/2014/main" id="{CF63C525-A657-488D-B85F-14E22DC7B376}"/>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0546" y="5868802"/>
            <a:ext cx="3700800" cy="792000"/>
          </a:xfrm>
          <a:prstGeom prst="rect">
            <a:avLst/>
          </a:prstGeom>
          <a:noFill/>
          <a:ln>
            <a:noFill/>
          </a:ln>
        </p:spPr>
      </p:pic>
      <p:pic>
        <p:nvPicPr>
          <p:cNvPr id="6" name="Obrázok 2" descr="../../../../../Library/Containers/com.apple.mail/Data/Library/Mail%20Downloads/E7975F17-C262-49DF-A683-1CB9372A9BE8/euha-circle-logo-v02.">
            <a:extLst>
              <a:ext uri="{FF2B5EF4-FFF2-40B4-BE49-F238E27FC236}">
                <a16:creationId xmlns:a16="http://schemas.microsoft.com/office/drawing/2014/main" id="{B403076B-3C88-471C-BC98-4B629C4FF2B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865649" y="5580802"/>
            <a:ext cx="1184057" cy="1080000"/>
          </a:xfrm>
          <a:prstGeom prst="rect">
            <a:avLst/>
          </a:prstGeom>
          <a:noFill/>
          <a:ln>
            <a:noFill/>
          </a:ln>
        </p:spPr>
      </p:pic>
    </p:spTree>
    <p:extLst>
      <p:ext uri="{BB962C8B-B14F-4D97-AF65-F5344CB8AC3E}">
        <p14:creationId xmlns:p14="http://schemas.microsoft.com/office/powerpoint/2010/main" val="1760825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698592C-41D5-48DD-B71B-7BA795909123}"/>
              </a:ext>
            </a:extLst>
          </p:cNvPr>
          <p:cNvSpPr>
            <a:spLocks noGrp="1"/>
          </p:cNvSpPr>
          <p:nvPr>
            <p:ph type="title"/>
          </p:nvPr>
        </p:nvSpPr>
        <p:spPr/>
        <p:txBody>
          <a:bodyPr/>
          <a:lstStyle/>
          <a:p>
            <a:endParaRPr lang="en-GB" dirty="0"/>
          </a:p>
        </p:txBody>
      </p:sp>
      <p:pic>
        <p:nvPicPr>
          <p:cNvPr id="5" name="Platshållare för innehåll 4">
            <a:extLst>
              <a:ext uri="{FF2B5EF4-FFF2-40B4-BE49-F238E27FC236}">
                <a16:creationId xmlns:a16="http://schemas.microsoft.com/office/drawing/2014/main" id="{736BDDD2-E9B7-4EDA-AD34-1BBA688C571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65772" y="514906"/>
            <a:ext cx="9029773" cy="6008534"/>
          </a:xfrm>
        </p:spPr>
      </p:pic>
      <p:pic>
        <p:nvPicPr>
          <p:cNvPr id="4" name="Bildobjekt 3">
            <a:extLst>
              <a:ext uri="{FF2B5EF4-FFF2-40B4-BE49-F238E27FC236}">
                <a16:creationId xmlns:a16="http://schemas.microsoft.com/office/drawing/2014/main" id="{2B3F452F-2B8C-4290-AF21-8980785DBB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52085" y="66584"/>
            <a:ext cx="1097621" cy="1211802"/>
          </a:xfrm>
          <a:prstGeom prst="rect">
            <a:avLst/>
          </a:prstGeom>
        </p:spPr>
      </p:pic>
      <p:pic>
        <p:nvPicPr>
          <p:cNvPr id="6" name="Obrázok 1" descr="../../../../../Library/Containers/com.apple.mail/Data/Library/Mail%20Downloads/88A09B75-BE16-4052-8037-8B58F0D81B01/erasmus-eng.">
            <a:extLst>
              <a:ext uri="{FF2B5EF4-FFF2-40B4-BE49-F238E27FC236}">
                <a16:creationId xmlns:a16="http://schemas.microsoft.com/office/drawing/2014/main" id="{9CAF47D9-9EDE-44C4-93DB-4EAEB34770CE}"/>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50546" y="5868802"/>
            <a:ext cx="3700800" cy="792000"/>
          </a:xfrm>
          <a:prstGeom prst="rect">
            <a:avLst/>
          </a:prstGeom>
          <a:noFill/>
          <a:ln>
            <a:noFill/>
          </a:ln>
        </p:spPr>
      </p:pic>
      <p:pic>
        <p:nvPicPr>
          <p:cNvPr id="7" name="Obrázok 2" descr="../../../../../Library/Containers/com.apple.mail/Data/Library/Mail%20Downloads/E7975F17-C262-49DF-A683-1CB9372A9BE8/euha-circle-logo-v02.">
            <a:extLst>
              <a:ext uri="{FF2B5EF4-FFF2-40B4-BE49-F238E27FC236}">
                <a16:creationId xmlns:a16="http://schemas.microsoft.com/office/drawing/2014/main" id="{49E0A8C4-67BA-4C8D-A332-78ABFE56721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865649" y="5580802"/>
            <a:ext cx="1184057" cy="1080000"/>
          </a:xfrm>
          <a:prstGeom prst="rect">
            <a:avLst/>
          </a:prstGeom>
          <a:noFill/>
          <a:ln>
            <a:noFill/>
          </a:ln>
        </p:spPr>
      </p:pic>
    </p:spTree>
    <p:extLst>
      <p:ext uri="{BB962C8B-B14F-4D97-AF65-F5344CB8AC3E}">
        <p14:creationId xmlns:p14="http://schemas.microsoft.com/office/powerpoint/2010/main" val="25743676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3EEC03-342A-406B-8232-3C4A2CD24004}"/>
              </a:ext>
            </a:extLst>
          </p:cNvPr>
          <p:cNvSpPr>
            <a:spLocks noGrp="1"/>
          </p:cNvSpPr>
          <p:nvPr>
            <p:ph type="title"/>
          </p:nvPr>
        </p:nvSpPr>
        <p:spPr/>
        <p:txBody>
          <a:bodyPr/>
          <a:lstStyle/>
          <a:p>
            <a:r>
              <a:rPr lang="en-GB" dirty="0"/>
              <a:t>Structure of the organization</a:t>
            </a:r>
          </a:p>
        </p:txBody>
      </p:sp>
      <p:sp>
        <p:nvSpPr>
          <p:cNvPr id="3" name="Platshållare för innehåll 2">
            <a:extLst>
              <a:ext uri="{FF2B5EF4-FFF2-40B4-BE49-F238E27FC236}">
                <a16:creationId xmlns:a16="http://schemas.microsoft.com/office/drawing/2014/main" id="{C481EA42-4716-4F4F-82A1-7DC699EB56DF}"/>
              </a:ext>
            </a:extLst>
          </p:cNvPr>
          <p:cNvSpPr>
            <a:spLocks noGrp="1"/>
          </p:cNvSpPr>
          <p:nvPr>
            <p:ph idx="1"/>
          </p:nvPr>
        </p:nvSpPr>
        <p:spPr/>
        <p:txBody>
          <a:bodyPr/>
          <a:lstStyle/>
          <a:p>
            <a:r>
              <a:rPr lang="en-GB" dirty="0"/>
              <a:t>The board consists of 12 members</a:t>
            </a:r>
          </a:p>
          <a:p>
            <a:pPr lvl="1"/>
            <a:r>
              <a:rPr lang="en-GB" dirty="0"/>
              <a:t>Chairman of the board; David Östlin</a:t>
            </a:r>
          </a:p>
          <a:p>
            <a:pPr lvl="1"/>
            <a:r>
              <a:rPr lang="en-GB" dirty="0"/>
              <a:t>Vice Chairman; Magnus </a:t>
            </a:r>
            <a:r>
              <a:rPr lang="en-GB" dirty="0" err="1"/>
              <a:t>Orrsveden</a:t>
            </a:r>
            <a:r>
              <a:rPr lang="en-GB" dirty="0"/>
              <a:t> &amp; Anton </a:t>
            </a:r>
            <a:r>
              <a:rPr lang="en-GB" dirty="0" err="1"/>
              <a:t>Haga</a:t>
            </a:r>
            <a:r>
              <a:rPr lang="en-GB" dirty="0"/>
              <a:t> </a:t>
            </a:r>
            <a:r>
              <a:rPr lang="en-GB" dirty="0" err="1"/>
              <a:t>Lööf</a:t>
            </a:r>
            <a:endParaRPr lang="en-GB" dirty="0"/>
          </a:p>
          <a:p>
            <a:pPr lvl="1"/>
            <a:r>
              <a:rPr lang="en-GB" dirty="0"/>
              <a:t>Economy and budget responsible; Rasmus Eriksson</a:t>
            </a:r>
          </a:p>
          <a:p>
            <a:pPr lvl="1"/>
            <a:r>
              <a:rPr lang="en-GB" dirty="0"/>
              <a:t>UHL-responsible; Andreas </a:t>
            </a:r>
            <a:r>
              <a:rPr lang="en-GB" dirty="0" err="1"/>
              <a:t>Gunnahr</a:t>
            </a:r>
            <a:endParaRPr lang="en-GB" dirty="0"/>
          </a:p>
          <a:p>
            <a:pPr lvl="1"/>
            <a:r>
              <a:rPr lang="en-GB" dirty="0"/>
              <a:t>Responsible for sports and coaching; Marcus </a:t>
            </a:r>
            <a:r>
              <a:rPr lang="en-GB" dirty="0" err="1"/>
              <a:t>Örtevall</a:t>
            </a:r>
            <a:r>
              <a:rPr lang="en-GB" dirty="0"/>
              <a:t>, Philip Singh</a:t>
            </a:r>
          </a:p>
          <a:p>
            <a:pPr lvl="1"/>
            <a:r>
              <a:rPr lang="en-GB" dirty="0"/>
              <a:t>Media responsible; Gustav </a:t>
            </a:r>
            <a:r>
              <a:rPr lang="en-GB" dirty="0" err="1"/>
              <a:t>Werneman</a:t>
            </a:r>
            <a:endParaRPr lang="en-GB" dirty="0"/>
          </a:p>
          <a:p>
            <a:pPr lvl="1"/>
            <a:r>
              <a:rPr lang="en-GB" dirty="0"/>
              <a:t>Responsible for sponsors and funding; Nils Frisk</a:t>
            </a:r>
          </a:p>
          <a:p>
            <a:pPr lvl="1"/>
            <a:r>
              <a:rPr lang="en-GB" dirty="0"/>
              <a:t>Member of the board; </a:t>
            </a:r>
            <a:r>
              <a:rPr lang="en-GB" dirty="0" err="1"/>
              <a:t>Daoda</a:t>
            </a:r>
            <a:r>
              <a:rPr lang="en-GB" dirty="0"/>
              <a:t>, </a:t>
            </a:r>
            <a:r>
              <a:rPr lang="en-GB" dirty="0" err="1"/>
              <a:t>Celander</a:t>
            </a:r>
            <a:r>
              <a:rPr lang="en-GB" dirty="0"/>
              <a:t>, Wendt, </a:t>
            </a:r>
          </a:p>
          <a:p>
            <a:pPr lvl="1"/>
            <a:endParaRPr lang="en-GB" dirty="0"/>
          </a:p>
        </p:txBody>
      </p:sp>
      <p:pic>
        <p:nvPicPr>
          <p:cNvPr id="4" name="Bildobjekt 3">
            <a:extLst>
              <a:ext uri="{FF2B5EF4-FFF2-40B4-BE49-F238E27FC236}">
                <a16:creationId xmlns:a16="http://schemas.microsoft.com/office/drawing/2014/main" id="{69FD1211-2CA9-4DCF-A1A0-04954A2925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2085" y="66584"/>
            <a:ext cx="1097621" cy="1211802"/>
          </a:xfrm>
          <a:prstGeom prst="rect">
            <a:avLst/>
          </a:prstGeom>
        </p:spPr>
      </p:pic>
      <p:pic>
        <p:nvPicPr>
          <p:cNvPr id="5" name="Obrázok 1" descr="../../../../../Library/Containers/com.apple.mail/Data/Library/Mail%20Downloads/88A09B75-BE16-4052-8037-8B58F0D81B01/erasmus-eng.">
            <a:extLst>
              <a:ext uri="{FF2B5EF4-FFF2-40B4-BE49-F238E27FC236}">
                <a16:creationId xmlns:a16="http://schemas.microsoft.com/office/drawing/2014/main" id="{46293186-4DF4-4919-8BE7-28C19C5C50E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0546" y="5868802"/>
            <a:ext cx="3700800" cy="792000"/>
          </a:xfrm>
          <a:prstGeom prst="rect">
            <a:avLst/>
          </a:prstGeom>
          <a:noFill/>
          <a:ln>
            <a:noFill/>
          </a:ln>
        </p:spPr>
      </p:pic>
      <p:pic>
        <p:nvPicPr>
          <p:cNvPr id="6" name="Obrázok 2" descr="../../../../../Library/Containers/com.apple.mail/Data/Library/Mail%20Downloads/E7975F17-C262-49DF-A683-1CB9372A9BE8/euha-circle-logo-v02.">
            <a:extLst>
              <a:ext uri="{FF2B5EF4-FFF2-40B4-BE49-F238E27FC236}">
                <a16:creationId xmlns:a16="http://schemas.microsoft.com/office/drawing/2014/main" id="{ADCFCA45-7CC4-4750-A9FD-85B267DC5F2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865649" y="5580802"/>
            <a:ext cx="1184057" cy="1080000"/>
          </a:xfrm>
          <a:prstGeom prst="rect">
            <a:avLst/>
          </a:prstGeom>
          <a:noFill/>
          <a:ln>
            <a:noFill/>
          </a:ln>
        </p:spPr>
      </p:pic>
    </p:spTree>
    <p:extLst>
      <p:ext uri="{BB962C8B-B14F-4D97-AF65-F5344CB8AC3E}">
        <p14:creationId xmlns:p14="http://schemas.microsoft.com/office/powerpoint/2010/main" val="992199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D96D45-87B5-4964-9B9F-2F1C05CA5E88}"/>
              </a:ext>
            </a:extLst>
          </p:cNvPr>
          <p:cNvSpPr>
            <a:spLocks noGrp="1"/>
          </p:cNvSpPr>
          <p:nvPr>
            <p:ph type="title"/>
          </p:nvPr>
        </p:nvSpPr>
        <p:spPr/>
        <p:txBody>
          <a:bodyPr/>
          <a:lstStyle/>
          <a:p>
            <a:r>
              <a:rPr lang="en-GB" dirty="0"/>
              <a:t>Relationships and Sponsors</a:t>
            </a:r>
          </a:p>
        </p:txBody>
      </p:sp>
      <p:sp>
        <p:nvSpPr>
          <p:cNvPr id="3" name="Platshållare för innehåll 2">
            <a:extLst>
              <a:ext uri="{FF2B5EF4-FFF2-40B4-BE49-F238E27FC236}">
                <a16:creationId xmlns:a16="http://schemas.microsoft.com/office/drawing/2014/main" id="{2A10D754-A68C-4BB6-B4B9-5BE47CC9B02A}"/>
              </a:ext>
            </a:extLst>
          </p:cNvPr>
          <p:cNvSpPr>
            <a:spLocks noGrp="1"/>
          </p:cNvSpPr>
          <p:nvPr>
            <p:ph idx="1"/>
          </p:nvPr>
        </p:nvSpPr>
        <p:spPr/>
        <p:txBody>
          <a:bodyPr/>
          <a:lstStyle/>
          <a:p>
            <a:r>
              <a:rPr lang="en-GB" dirty="0"/>
              <a:t>Part of THS Sports</a:t>
            </a:r>
          </a:p>
          <a:p>
            <a:r>
              <a:rPr lang="en-GB" dirty="0"/>
              <a:t>Good relationship with the University</a:t>
            </a:r>
          </a:p>
          <a:p>
            <a:r>
              <a:rPr lang="en-GB" dirty="0"/>
              <a:t>Main sponsor Nasdaq</a:t>
            </a:r>
          </a:p>
          <a:p>
            <a:r>
              <a:rPr lang="en-GB" dirty="0"/>
              <a:t>SAIF</a:t>
            </a:r>
          </a:p>
          <a:p>
            <a:r>
              <a:rPr lang="en-GB" dirty="0"/>
              <a:t>Stockholm Hockey Association</a:t>
            </a:r>
          </a:p>
        </p:txBody>
      </p:sp>
      <p:pic>
        <p:nvPicPr>
          <p:cNvPr id="4" name="Bildobjekt 3">
            <a:extLst>
              <a:ext uri="{FF2B5EF4-FFF2-40B4-BE49-F238E27FC236}">
                <a16:creationId xmlns:a16="http://schemas.microsoft.com/office/drawing/2014/main" id="{592738F4-8770-41C0-995B-C53AA1C5D8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2085" y="66584"/>
            <a:ext cx="1097621" cy="1211802"/>
          </a:xfrm>
          <a:prstGeom prst="rect">
            <a:avLst/>
          </a:prstGeom>
        </p:spPr>
      </p:pic>
      <p:pic>
        <p:nvPicPr>
          <p:cNvPr id="5" name="Obrázok 1" descr="../../../../../Library/Containers/com.apple.mail/Data/Library/Mail%20Downloads/88A09B75-BE16-4052-8037-8B58F0D81B01/erasmus-eng.">
            <a:extLst>
              <a:ext uri="{FF2B5EF4-FFF2-40B4-BE49-F238E27FC236}">
                <a16:creationId xmlns:a16="http://schemas.microsoft.com/office/drawing/2014/main" id="{25720848-DDEB-48C1-8C64-EB069CF7AC12}"/>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0546" y="5868802"/>
            <a:ext cx="3700800" cy="792000"/>
          </a:xfrm>
          <a:prstGeom prst="rect">
            <a:avLst/>
          </a:prstGeom>
          <a:noFill/>
          <a:ln>
            <a:noFill/>
          </a:ln>
        </p:spPr>
      </p:pic>
      <p:pic>
        <p:nvPicPr>
          <p:cNvPr id="6" name="Obrázok 2" descr="../../../../../Library/Containers/com.apple.mail/Data/Library/Mail%20Downloads/E7975F17-C262-49DF-A683-1CB9372A9BE8/euha-circle-logo-v02.">
            <a:extLst>
              <a:ext uri="{FF2B5EF4-FFF2-40B4-BE49-F238E27FC236}">
                <a16:creationId xmlns:a16="http://schemas.microsoft.com/office/drawing/2014/main" id="{7B9E386D-0C57-45BE-83E3-64FFB3B6DD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865649" y="5580802"/>
            <a:ext cx="1184057" cy="1080000"/>
          </a:xfrm>
          <a:prstGeom prst="rect">
            <a:avLst/>
          </a:prstGeom>
          <a:noFill/>
          <a:ln>
            <a:noFill/>
          </a:ln>
        </p:spPr>
      </p:pic>
    </p:spTree>
    <p:extLst>
      <p:ext uri="{BB962C8B-B14F-4D97-AF65-F5344CB8AC3E}">
        <p14:creationId xmlns:p14="http://schemas.microsoft.com/office/powerpoint/2010/main" val="1796303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F52C075-21DE-497F-A3CF-869BD6DF745D}"/>
              </a:ext>
            </a:extLst>
          </p:cNvPr>
          <p:cNvSpPr>
            <a:spLocks noGrp="1"/>
          </p:cNvSpPr>
          <p:nvPr>
            <p:ph type="title"/>
          </p:nvPr>
        </p:nvSpPr>
        <p:spPr/>
        <p:txBody>
          <a:bodyPr/>
          <a:lstStyle/>
          <a:p>
            <a:r>
              <a:rPr lang="en-GB" dirty="0"/>
              <a:t>Our Vision</a:t>
            </a:r>
          </a:p>
        </p:txBody>
      </p:sp>
      <p:sp>
        <p:nvSpPr>
          <p:cNvPr id="3" name="Platshållare för innehåll 2">
            <a:extLst>
              <a:ext uri="{FF2B5EF4-FFF2-40B4-BE49-F238E27FC236}">
                <a16:creationId xmlns:a16="http://schemas.microsoft.com/office/drawing/2014/main" id="{4A56DB22-B6A4-4E42-91A4-66D609104906}"/>
              </a:ext>
            </a:extLst>
          </p:cNvPr>
          <p:cNvSpPr>
            <a:spLocks noGrp="1"/>
          </p:cNvSpPr>
          <p:nvPr>
            <p:ph idx="1"/>
          </p:nvPr>
        </p:nvSpPr>
        <p:spPr/>
        <p:txBody>
          <a:bodyPr/>
          <a:lstStyle/>
          <a:p>
            <a:r>
              <a:rPr lang="en-US" i="1" dirty="0"/>
              <a:t>The purpose of the association is to conduct ice hockey activities and there for compatible activities for students and employees at the Royal Institute of Technology. The purpose of the association is to represent KTH as a school in ice hockey in a proud and prestigious manner. The association will participate in games and other tournaments against top universities around Europe and North America</a:t>
            </a:r>
            <a:endParaRPr lang="en-GB" i="1" dirty="0"/>
          </a:p>
        </p:txBody>
      </p:sp>
      <p:pic>
        <p:nvPicPr>
          <p:cNvPr id="4" name="Bildobjekt 3">
            <a:extLst>
              <a:ext uri="{FF2B5EF4-FFF2-40B4-BE49-F238E27FC236}">
                <a16:creationId xmlns:a16="http://schemas.microsoft.com/office/drawing/2014/main" id="{C1DBF5D2-490E-4A12-B2C8-189078A6B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52085" y="66584"/>
            <a:ext cx="1097621" cy="1211802"/>
          </a:xfrm>
          <a:prstGeom prst="rect">
            <a:avLst/>
          </a:prstGeom>
        </p:spPr>
      </p:pic>
      <p:pic>
        <p:nvPicPr>
          <p:cNvPr id="5" name="Obrázok 1" descr="../../../../../Library/Containers/com.apple.mail/Data/Library/Mail%20Downloads/88A09B75-BE16-4052-8037-8B58F0D81B01/erasmus-eng.">
            <a:extLst>
              <a:ext uri="{FF2B5EF4-FFF2-40B4-BE49-F238E27FC236}">
                <a16:creationId xmlns:a16="http://schemas.microsoft.com/office/drawing/2014/main" id="{C6FC86AB-10D2-4B38-B269-1674EFDED48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0546" y="5868802"/>
            <a:ext cx="3700800" cy="792000"/>
          </a:xfrm>
          <a:prstGeom prst="rect">
            <a:avLst/>
          </a:prstGeom>
          <a:noFill/>
          <a:ln>
            <a:noFill/>
          </a:ln>
        </p:spPr>
      </p:pic>
      <p:pic>
        <p:nvPicPr>
          <p:cNvPr id="6" name="Obrázok 2" descr="../../../../../Library/Containers/com.apple.mail/Data/Library/Mail%20Downloads/E7975F17-C262-49DF-A683-1CB9372A9BE8/euha-circle-logo-v02.">
            <a:extLst>
              <a:ext uri="{FF2B5EF4-FFF2-40B4-BE49-F238E27FC236}">
                <a16:creationId xmlns:a16="http://schemas.microsoft.com/office/drawing/2014/main" id="{CFB1A10E-CA7A-4BB8-A9FE-74061EA6ADF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865649" y="5580802"/>
            <a:ext cx="1184057" cy="1080000"/>
          </a:xfrm>
          <a:prstGeom prst="rect">
            <a:avLst/>
          </a:prstGeom>
          <a:noFill/>
          <a:ln>
            <a:noFill/>
          </a:ln>
        </p:spPr>
      </p:pic>
    </p:spTree>
    <p:extLst>
      <p:ext uri="{BB962C8B-B14F-4D97-AF65-F5344CB8AC3E}">
        <p14:creationId xmlns:p14="http://schemas.microsoft.com/office/powerpoint/2010/main" val="3982976111"/>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2834</TotalTime>
  <Words>252</Words>
  <Application>Microsoft Macintosh PowerPoint</Application>
  <PresentationFormat>Širokouhlá</PresentationFormat>
  <Paragraphs>32</Paragraphs>
  <Slides>7</Slides>
  <Notes>0</Notes>
  <HiddenSlides>0</HiddenSlides>
  <MMClips>0</MMClips>
  <ScaleCrop>false</ScaleCrop>
  <HeadingPairs>
    <vt:vector size="6" baseType="variant">
      <vt:variant>
        <vt:lpstr>Použité písma</vt:lpstr>
      </vt:variant>
      <vt:variant>
        <vt:i4>3</vt:i4>
      </vt:variant>
      <vt:variant>
        <vt:lpstr>Motív</vt:lpstr>
      </vt:variant>
      <vt:variant>
        <vt:i4>1</vt:i4>
      </vt:variant>
      <vt:variant>
        <vt:lpstr>Nadpisy snímok</vt:lpstr>
      </vt:variant>
      <vt:variant>
        <vt:i4>7</vt:i4>
      </vt:variant>
    </vt:vector>
  </HeadingPairs>
  <TitlesOfParts>
    <vt:vector size="11" baseType="lpstr">
      <vt:lpstr>Arial</vt:lpstr>
      <vt:lpstr>Calibri</vt:lpstr>
      <vt:lpstr>Calibri Light</vt:lpstr>
      <vt:lpstr>Office-tema</vt:lpstr>
      <vt:lpstr>Kungliga Tekniska Högskolans Ishockeyförening (KTH Hockey)</vt:lpstr>
      <vt:lpstr>History</vt:lpstr>
      <vt:lpstr>Information about the team</vt:lpstr>
      <vt:lpstr>Prezentácia programu PowerPoint</vt:lpstr>
      <vt:lpstr>Structure of the organization</vt:lpstr>
      <vt:lpstr>Relationships and Sponsors</vt:lpstr>
      <vt:lpstr>Our Vision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Kungliga Tekniska Högskolans Ishockeyförening (KTH Hockey)</dc:title>
  <dc:creator>David Östlin</dc:creator>
  <cp:lastModifiedBy>Používateľ balíka Microsoft Office</cp:lastModifiedBy>
  <cp:revision>10</cp:revision>
  <dcterms:created xsi:type="dcterms:W3CDTF">2019-03-22T14:06:16Z</dcterms:created>
  <dcterms:modified xsi:type="dcterms:W3CDTF">2019-04-16T10:09:33Z</dcterms:modified>
</cp:coreProperties>
</file>