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57" r:id="rId6"/>
    <p:sldId id="261" r:id="rId7"/>
    <p:sldId id="263" r:id="rId8"/>
    <p:sldId id="262" r:id="rId9"/>
    <p:sldId id="264" r:id="rId10"/>
    <p:sldId id="265" r:id="rId11"/>
    <p:sldId id="266" r:id="rId12"/>
    <p:sldId id="267" r:id="rId13"/>
    <p:sldId id="269" r:id="rId14"/>
    <p:sldId id="268" r:id="rId15"/>
    <p:sldId id="270" r:id="rId16"/>
    <p:sldId id="272" r:id="rId1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80B49F-99DB-41A3-B1A4-C7C6F1A4EB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04E5A54-7E7C-422E-9E0E-CA02870B9F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E76C191-AFD8-49F6-B2DF-BC137B777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5F47F-4B61-4400-8966-2EE2008CE9EA}" type="datetimeFigureOut">
              <a:rPr lang="cs-CZ" smtClean="0"/>
              <a:t>23.09.2018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DCBCC3B-3AD3-410D-8684-912E396BF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2FD96D5-15DA-4471-B312-4A8F51C5A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7B66B-314E-4DD4-80DD-6B98FC4251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8031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622306-FC07-4564-9121-CBBA63BC8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8A5503D-B772-465B-BF72-013F87F5CF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D2036D5-AE35-40AF-AD16-E05562B0E1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5F47F-4B61-4400-8966-2EE2008CE9EA}" type="datetimeFigureOut">
              <a:rPr lang="cs-CZ" smtClean="0"/>
              <a:t>23.09.2018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24EE2C4-9A82-4942-943F-28BE3C0CA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C946F98-CA5E-4FA2-ACCE-58F88AB85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7B66B-314E-4DD4-80DD-6B98FC4251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1730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73723A2-5B31-4C21-938B-04B80D3F29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C7FFF48-93B1-4A69-B91B-CA4609EF47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7765FB4-D7CA-4DF4-95A4-577B14679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5F47F-4B61-4400-8966-2EE2008CE9EA}" type="datetimeFigureOut">
              <a:rPr lang="cs-CZ" smtClean="0"/>
              <a:t>23.09.2018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3F40FCC-3830-4EEC-9DED-8AB3F0BEB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1C47B91-821D-43AA-A140-1F22425C2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7B66B-314E-4DD4-80DD-6B98FC4251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0472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D5FC1E-338F-445F-8018-C83D765616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3AA0239-09BF-4B7A-A45A-AB6D3EC8AC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F858FF1-20CF-4232-B97B-5D393548B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5F47F-4B61-4400-8966-2EE2008CE9EA}" type="datetimeFigureOut">
              <a:rPr lang="cs-CZ" smtClean="0"/>
              <a:t>23.09.2018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AD17734-9689-459B-A467-41C9FABC9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C9F080-9C24-4265-A8BF-48D3978F9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7B66B-314E-4DD4-80DD-6B98FC4251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8815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164469-8D69-47EC-8C34-5011A22D2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401E436F-94AF-4347-8BB3-3AB320475A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2456121-0838-4655-B613-30EB97783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5F47F-4B61-4400-8966-2EE2008CE9EA}" type="datetimeFigureOut">
              <a:rPr lang="cs-CZ" smtClean="0"/>
              <a:t>23.09.2018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5A4E2D4-B7D5-4770-B316-3BEEF2F46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134A505-8A0D-4125-B3B0-FCAEDC542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7B66B-314E-4DD4-80DD-6B98FC4251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1868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922FF8-798B-4A9C-B525-5DC5C0793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601A5A2-1ED6-41A0-85E4-ECD9F14650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A31F98AA-59E5-4558-A8C7-3C500F263F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873721F-712B-4306-A15D-A1330204D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5F47F-4B61-4400-8966-2EE2008CE9EA}" type="datetimeFigureOut">
              <a:rPr lang="cs-CZ" smtClean="0"/>
              <a:t>23.09.2018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C1D60BA-97B0-4911-865B-9FDDBBAA9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A3915B0-56F3-4873-A28B-34B195F9D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7B66B-314E-4DD4-80DD-6B98FC4251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0053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D85041-15C1-4A93-B9C5-79CEC6A0E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EAB2129E-F89D-4F0B-8A86-C8E01AB7E9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4E210801-739F-4B44-8EC9-627879C3E4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F1155CE9-2FE6-4AC5-BE48-D00D6D2592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999371A1-FCE6-411A-A601-B6F0DDE3BE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2DEB0F25-DB12-4B46-B292-1245F0A45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5F47F-4B61-4400-8966-2EE2008CE9EA}" type="datetimeFigureOut">
              <a:rPr lang="cs-CZ" smtClean="0"/>
              <a:t>23.09.2018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0645968F-DAAB-483D-872D-02E2C350F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6A7160D3-E89C-4B8A-8AEE-C4C1D2498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7B66B-314E-4DD4-80DD-6B98FC4251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6571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5014561-5237-43CD-B247-F267164D0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8BD14A23-CAB6-458B-BA63-AB9FE8323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5F47F-4B61-4400-8966-2EE2008CE9EA}" type="datetimeFigureOut">
              <a:rPr lang="cs-CZ" smtClean="0"/>
              <a:t>23.09.2018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6FB965F-4D8A-4689-A833-B350CBF17B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7985E45-542A-4D5B-8B73-C069E8087E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7B66B-314E-4DD4-80DD-6B98FC4251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9613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80BB7436-47DB-427B-BD41-774F353FA2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5F47F-4B61-4400-8966-2EE2008CE9EA}" type="datetimeFigureOut">
              <a:rPr lang="cs-CZ" smtClean="0"/>
              <a:t>23.09.2018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FD3E41DA-E79F-48A3-A44C-3E8EF0A2D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E256F0E-30FA-4889-80DB-3AD7B999B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7B66B-314E-4DD4-80DD-6B98FC4251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0488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46F0E4-4BD8-46C0-8CEB-ADD18AD30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9FB2EFE-3608-4B5F-9EEA-BF01CA77D2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EED3ABD0-7861-4D68-9A3B-963F8F5A6F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C6AD6B8-7A75-466D-AE06-7CEE0889C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5F47F-4B61-4400-8966-2EE2008CE9EA}" type="datetimeFigureOut">
              <a:rPr lang="cs-CZ" smtClean="0"/>
              <a:t>23.09.2018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B60A0F8-0ABC-4821-BBD7-F85F4326A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FF6BA9A-3CCD-49CC-962F-1DC5BF0DA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7B66B-314E-4DD4-80DD-6B98FC4251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1008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92E500-D909-4BA0-B21F-4B6438065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3C13A805-62C3-427F-87DE-4FE0E6DC05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39A88B3F-917D-45E6-9F79-2B48B192E0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138BD6D-F772-4705-A359-9FFF176AA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5F47F-4B61-4400-8966-2EE2008CE9EA}" type="datetimeFigureOut">
              <a:rPr lang="cs-CZ" smtClean="0"/>
              <a:t>23.09.2018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0DE2E26-40EC-448D-A7E7-439928C548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45E1701-998E-4889-A6DF-381E1D371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7B66B-314E-4DD4-80DD-6B98FC4251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6655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0BAA23E-201B-4F5E-BDDA-CBE36054F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09A446DB-B0FB-47F9-BF44-C06F741F17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3EA530B-CDA1-42BB-BA44-EFD9F4E277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25F47F-4B61-4400-8966-2EE2008CE9EA}" type="datetimeFigureOut">
              <a:rPr lang="cs-CZ" smtClean="0"/>
              <a:t>23.09.2018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7C61A03-DF8B-4A29-B40D-88CE2076A1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47AC7C3-99B0-400F-85B1-461A731A1F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17B66B-314E-4DD4-80DD-6B98FC4251F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7325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CCF878-14B7-488F-A2D9-F217F29048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Comparing the preparation of young ice hockey players in  the Czech Republic and the USA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6FEC071-43EB-4F8D-A312-E4E0E41C0D5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Václav </a:t>
            </a:r>
            <a:r>
              <a:rPr lang="cs-CZ" dirty="0" err="1"/>
              <a:t>Krudenc</a:t>
            </a:r>
            <a:r>
              <a:rPr lang="cs-CZ" dirty="0"/>
              <a:t>, Tomáš Brejcha</a:t>
            </a:r>
          </a:p>
        </p:txBody>
      </p:sp>
    </p:spTree>
    <p:extLst>
      <p:ext uri="{BB962C8B-B14F-4D97-AF65-F5344CB8AC3E}">
        <p14:creationId xmlns:p14="http://schemas.microsoft.com/office/powerpoint/2010/main" val="26758215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5D67C7-3277-459C-8D6F-BAF3537BB0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Curry</a:t>
            </a:r>
            <a:r>
              <a:rPr lang="cs-CZ" dirty="0"/>
              <a:t> </a:t>
            </a:r>
            <a:r>
              <a:rPr lang="cs-CZ" dirty="0" err="1"/>
              <a:t>College</a:t>
            </a:r>
            <a:r>
              <a:rPr lang="cs-CZ" dirty="0"/>
              <a:t>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3F9A3B7-DB22-4E22-9BAD-7EDF669707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199021" cy="4351338"/>
          </a:xfrm>
        </p:spPr>
        <p:txBody>
          <a:bodyPr/>
          <a:lstStyle/>
          <a:p>
            <a:r>
              <a:rPr lang="en-US" dirty="0"/>
              <a:t>B</a:t>
            </a:r>
            <a:r>
              <a:rPr lang="cs-CZ" dirty="0" err="1"/>
              <a:t>oston</a:t>
            </a:r>
            <a:r>
              <a:rPr lang="en-US" dirty="0"/>
              <a:t>, MA</a:t>
            </a:r>
          </a:p>
          <a:p>
            <a:r>
              <a:rPr lang="en-US" dirty="0"/>
              <a:t>3 500 </a:t>
            </a:r>
            <a:r>
              <a:rPr lang="cs-CZ" dirty="0" err="1"/>
              <a:t>Students</a:t>
            </a:r>
            <a:r>
              <a:rPr lang="cs-CZ" dirty="0"/>
              <a:t> </a:t>
            </a:r>
          </a:p>
          <a:p>
            <a:r>
              <a:rPr lang="cs-CZ" dirty="0" err="1"/>
              <a:t>Campus</a:t>
            </a:r>
            <a:r>
              <a:rPr lang="cs-CZ" dirty="0"/>
              <a:t> </a:t>
            </a:r>
            <a:endParaRPr lang="en-US" dirty="0"/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82C54C0-E60B-40F0-ADEA-B8734EBEDD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638885"/>
            <a:ext cx="5798970" cy="39370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164515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239359-7662-4067-B526-CEEEC702B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NCAA D3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4548B06-C166-493F-8E70-4457EB854B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32810" y="1561195"/>
            <a:ext cx="10515600" cy="4351338"/>
          </a:xfrm>
        </p:spPr>
        <p:txBody>
          <a:bodyPr/>
          <a:lstStyle/>
          <a:p>
            <a:r>
              <a:rPr lang="en-US" dirty="0"/>
              <a:t>H</a:t>
            </a:r>
            <a:r>
              <a:rPr lang="cs-CZ" dirty="0" err="1"/>
              <a:t>ard</a:t>
            </a:r>
            <a:r>
              <a:rPr lang="cs-CZ" dirty="0"/>
              <a:t> </a:t>
            </a:r>
            <a:r>
              <a:rPr lang="cs-CZ" dirty="0" err="1"/>
              <a:t>league</a:t>
            </a:r>
            <a:r>
              <a:rPr lang="cs-CZ" dirty="0"/>
              <a:t> </a:t>
            </a:r>
            <a:endParaRPr lang="en-US" dirty="0"/>
          </a:p>
          <a:p>
            <a:r>
              <a:rPr lang="en-US" dirty="0"/>
              <a:t>S</a:t>
            </a:r>
            <a:r>
              <a:rPr lang="cs-CZ" dirty="0" err="1"/>
              <a:t>trict</a:t>
            </a:r>
            <a:r>
              <a:rPr lang="cs-CZ" dirty="0"/>
              <a:t> </a:t>
            </a:r>
            <a:r>
              <a:rPr lang="cs-CZ" dirty="0" err="1"/>
              <a:t>rules</a:t>
            </a:r>
            <a:r>
              <a:rPr lang="cs-CZ" dirty="0"/>
              <a:t> </a:t>
            </a:r>
          </a:p>
          <a:p>
            <a:r>
              <a:rPr lang="en-US" dirty="0"/>
              <a:t>P</a:t>
            </a:r>
            <a:r>
              <a:rPr lang="cs-CZ" dirty="0" err="1"/>
              <a:t>rofessional</a:t>
            </a:r>
            <a:r>
              <a:rPr lang="cs-CZ" dirty="0"/>
              <a:t> </a:t>
            </a:r>
            <a:r>
              <a:rPr lang="cs-CZ" dirty="0" err="1"/>
              <a:t>approach</a:t>
            </a:r>
            <a:endParaRPr lang="en-US" dirty="0"/>
          </a:p>
          <a:p>
            <a:r>
              <a:rPr lang="en-US" dirty="0"/>
              <a:t>C</a:t>
            </a:r>
            <a:r>
              <a:rPr lang="cs-CZ" dirty="0" err="1"/>
              <a:t>ommitment</a:t>
            </a:r>
            <a:r>
              <a:rPr lang="cs-CZ" dirty="0"/>
              <a:t> </a:t>
            </a:r>
            <a:r>
              <a:rPr lang="en-US" dirty="0"/>
              <a:t> </a:t>
            </a:r>
          </a:p>
          <a:p>
            <a:r>
              <a:rPr lang="en-US" dirty="0"/>
              <a:t>F</a:t>
            </a:r>
            <a:r>
              <a:rPr lang="cs-CZ" dirty="0" err="1"/>
              <a:t>un</a:t>
            </a:r>
            <a:endParaRPr lang="en-US" dirty="0"/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F46A6EEE-799C-4FD2-B232-523672BA0A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562685"/>
            <a:ext cx="3384884" cy="4257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2554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E44F09-3D8F-492A-B7FC-7BFD7DA55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Facilities</a:t>
            </a:r>
            <a:r>
              <a:rPr lang="cs-CZ" dirty="0"/>
              <a:t>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03D548E-45D8-4279-BAAD-B2CD84658F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Rink</a:t>
            </a:r>
            <a:r>
              <a:rPr lang="cs-CZ" dirty="0"/>
              <a:t> </a:t>
            </a:r>
          </a:p>
          <a:p>
            <a:r>
              <a:rPr lang="cs-CZ" dirty="0" err="1"/>
              <a:t>Locker</a:t>
            </a:r>
            <a:r>
              <a:rPr lang="cs-CZ" dirty="0"/>
              <a:t> </a:t>
            </a:r>
            <a:r>
              <a:rPr lang="cs-CZ" dirty="0" err="1"/>
              <a:t>room</a:t>
            </a:r>
            <a:endParaRPr lang="cs-CZ" dirty="0"/>
          </a:p>
          <a:p>
            <a:r>
              <a:rPr lang="cs-CZ" dirty="0" err="1"/>
              <a:t>Gym</a:t>
            </a:r>
            <a:endParaRPr lang="cs-CZ" dirty="0"/>
          </a:p>
          <a:p>
            <a:r>
              <a:rPr lang="cs-CZ" dirty="0" err="1"/>
              <a:t>Trainer</a:t>
            </a:r>
            <a:r>
              <a:rPr lang="cs-CZ" dirty="0"/>
              <a:t> </a:t>
            </a:r>
            <a:r>
              <a:rPr lang="cs-CZ" dirty="0" err="1"/>
              <a:t>room</a:t>
            </a:r>
            <a:endParaRPr lang="cs-CZ" dirty="0"/>
          </a:p>
          <a:p>
            <a:r>
              <a:rPr lang="cs-CZ" dirty="0" err="1"/>
              <a:t>Traveling</a:t>
            </a:r>
            <a:r>
              <a:rPr lang="cs-CZ" dirty="0"/>
              <a:t> 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5CA1C26-FBDF-4D3B-AD6A-0CC03BF8AC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16"/>
          <a:stretch/>
        </p:blipFill>
        <p:spPr>
          <a:xfrm>
            <a:off x="4041608" y="681037"/>
            <a:ext cx="5665616" cy="4144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0047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310285-AF97-4BCB-A29C-472CFE043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School</a:t>
            </a:r>
            <a:r>
              <a:rPr lang="cs-CZ" dirty="0"/>
              <a:t> media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020BF63-A394-4756-9E57-0A38CBA7F4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8741"/>
            <a:ext cx="10515600" cy="4351338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  <a:p>
            <a:r>
              <a:rPr lang="cs-CZ" dirty="0" err="1"/>
              <a:t>Broadcast</a:t>
            </a:r>
            <a:endParaRPr lang="cs-CZ" dirty="0"/>
          </a:p>
          <a:p>
            <a:r>
              <a:rPr lang="cs-CZ" dirty="0" err="1"/>
              <a:t>Interviews</a:t>
            </a:r>
            <a:r>
              <a:rPr lang="cs-CZ" dirty="0"/>
              <a:t> </a:t>
            </a:r>
          </a:p>
          <a:p>
            <a:r>
              <a:rPr lang="cs-CZ" dirty="0" err="1"/>
              <a:t>Students</a:t>
            </a: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DF51EF3-B1BD-49B0-AEA1-5F9987218A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3776" y="1013645"/>
            <a:ext cx="5393194" cy="3601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637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BF1393-C253-42ED-80F5-F6F7596F3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/>
              <a:t>Teddy</a:t>
            </a:r>
            <a:r>
              <a:rPr lang="cs-CZ" dirty="0"/>
              <a:t> </a:t>
            </a:r>
            <a:r>
              <a:rPr lang="cs-CZ" dirty="0" err="1"/>
              <a:t>Bear</a:t>
            </a:r>
            <a:r>
              <a:rPr lang="cs-CZ" dirty="0"/>
              <a:t> </a:t>
            </a:r>
            <a:r>
              <a:rPr lang="cs-CZ" dirty="0" err="1"/>
              <a:t>Toos</a:t>
            </a:r>
            <a:endParaRPr lang="cs-CZ" dirty="0"/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8A7FC82F-E122-4E9F-A600-5C75EF534B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2000" y="1301458"/>
            <a:ext cx="7268000" cy="3649974"/>
          </a:xfrm>
        </p:spPr>
      </p:pic>
    </p:spTree>
    <p:extLst>
      <p:ext uri="{BB962C8B-B14F-4D97-AF65-F5344CB8AC3E}">
        <p14:creationId xmlns:p14="http://schemas.microsoft.com/office/powerpoint/2010/main" val="8410652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3447DE-C26C-4F6E-A485-270E9DA141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14496"/>
          </a:xfrm>
        </p:spPr>
        <p:txBody>
          <a:bodyPr/>
          <a:lstStyle/>
          <a:p>
            <a:r>
              <a:rPr lang="cs-CZ" dirty="0" err="1"/>
              <a:t>School</a:t>
            </a:r>
            <a:r>
              <a:rPr lang="cs-CZ" dirty="0"/>
              <a:t>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9C93542-E5CE-465E-9CE6-71A0032CE5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9622"/>
            <a:ext cx="10515600" cy="4351338"/>
          </a:xfrm>
        </p:spPr>
        <p:txBody>
          <a:bodyPr/>
          <a:lstStyle/>
          <a:p>
            <a:endParaRPr lang="cs-CZ" dirty="0"/>
          </a:p>
          <a:p>
            <a:r>
              <a:rPr lang="cs-CZ" dirty="0" err="1"/>
              <a:t>Grades</a:t>
            </a:r>
            <a:endParaRPr lang="cs-CZ" dirty="0"/>
          </a:p>
          <a:p>
            <a:r>
              <a:rPr lang="cs-CZ" dirty="0"/>
              <a:t>Study </a:t>
            </a:r>
            <a:r>
              <a:rPr lang="cs-CZ" dirty="0" err="1"/>
              <a:t>Hall</a:t>
            </a:r>
            <a:r>
              <a:rPr lang="cs-CZ" dirty="0"/>
              <a:t> 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F64EC4A-0CE0-49DF-A77B-E0A5A1AAA4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5527" y="872374"/>
            <a:ext cx="6191000" cy="3690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9527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2221DD-D708-4E2C-9A19-2E7B010BE6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EUHL </a:t>
            </a:r>
            <a:r>
              <a:rPr lang="cs-CZ" dirty="0" err="1"/>
              <a:t>vs</a:t>
            </a:r>
            <a:r>
              <a:rPr lang="cs-CZ" dirty="0"/>
              <a:t> NCAA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AE622AB-86FC-4754-A24E-CEF6BFFDC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Every</a:t>
            </a:r>
            <a:r>
              <a:rPr lang="cs-CZ" dirty="0"/>
              <a:t> </a:t>
            </a:r>
            <a:r>
              <a:rPr lang="cs-CZ" dirty="0" err="1"/>
              <a:t>day</a:t>
            </a:r>
            <a:r>
              <a:rPr lang="cs-CZ" dirty="0"/>
              <a:t> </a:t>
            </a:r>
            <a:r>
              <a:rPr lang="cs-CZ" dirty="0" err="1"/>
              <a:t>contact</a:t>
            </a:r>
            <a:r>
              <a:rPr lang="cs-CZ" dirty="0"/>
              <a:t> </a:t>
            </a:r>
            <a:r>
              <a:rPr lang="cs-CZ" dirty="0" err="1"/>
              <a:t>with</a:t>
            </a:r>
            <a:r>
              <a:rPr lang="cs-CZ" dirty="0"/>
              <a:t> </a:t>
            </a:r>
            <a:r>
              <a:rPr lang="cs-CZ" dirty="0" err="1"/>
              <a:t>your</a:t>
            </a:r>
            <a:r>
              <a:rPr lang="cs-CZ" dirty="0"/>
              <a:t> </a:t>
            </a:r>
            <a:r>
              <a:rPr lang="cs-CZ" dirty="0" err="1"/>
              <a:t>teammates</a:t>
            </a:r>
            <a:endParaRPr lang="cs-CZ" dirty="0"/>
          </a:p>
          <a:p>
            <a:r>
              <a:rPr lang="cs-CZ" dirty="0" err="1"/>
              <a:t>Practice</a:t>
            </a:r>
            <a:r>
              <a:rPr lang="cs-CZ" dirty="0"/>
              <a:t> </a:t>
            </a:r>
          </a:p>
          <a:p>
            <a:r>
              <a:rPr lang="cs-CZ" dirty="0" err="1"/>
              <a:t>Grades</a:t>
            </a:r>
            <a:r>
              <a:rPr lang="cs-CZ" dirty="0"/>
              <a:t> are </a:t>
            </a:r>
            <a:r>
              <a:rPr lang="cs-CZ" dirty="0" err="1"/>
              <a:t>important</a:t>
            </a:r>
            <a:r>
              <a:rPr lang="cs-CZ" dirty="0"/>
              <a:t> </a:t>
            </a:r>
          </a:p>
          <a:p>
            <a:r>
              <a:rPr lang="cs-CZ" dirty="0" err="1"/>
              <a:t>Rules</a:t>
            </a:r>
            <a:r>
              <a:rPr lang="cs-CZ" dirty="0"/>
              <a:t> in Team </a:t>
            </a:r>
          </a:p>
        </p:txBody>
      </p:sp>
    </p:spTree>
    <p:extLst>
      <p:ext uri="{BB962C8B-B14F-4D97-AF65-F5344CB8AC3E}">
        <p14:creationId xmlns:p14="http://schemas.microsoft.com/office/powerpoint/2010/main" val="27042617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569C26-B0C6-4087-91A3-CB48C29DB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Timeline of the presentation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386A4E9-5F63-44EA-A55E-3EE8482681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/>
              <a:t>Václav </a:t>
            </a:r>
            <a:r>
              <a:rPr lang="en-US" dirty="0" err="1"/>
              <a:t>Krudenc</a:t>
            </a:r>
            <a:r>
              <a:rPr lang="en-US" dirty="0"/>
              <a:t>: comparing junior hockey league in the Czech Republic and in the USA</a:t>
            </a:r>
          </a:p>
          <a:p>
            <a:pPr lvl="1"/>
            <a:r>
              <a:rPr lang="en-US" dirty="0"/>
              <a:t>Tomáš </a:t>
            </a:r>
            <a:r>
              <a:rPr lang="en-US" dirty="0" err="1"/>
              <a:t>Brejcha</a:t>
            </a:r>
            <a:r>
              <a:rPr lang="en-US" dirty="0"/>
              <a:t>: comparing college hockey in the USA with European university hockey league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612700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2F43FD-8509-417B-B495-186B99ECBD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Introduction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7BE47DF-32F5-479D-97B8-7392EC4AD8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Václav </a:t>
            </a:r>
            <a:r>
              <a:rPr lang="en-US" dirty="0" err="1"/>
              <a:t>Krudenc</a:t>
            </a:r>
            <a:r>
              <a:rPr lang="en-US" dirty="0"/>
              <a:t>, 23 </a:t>
            </a:r>
            <a:r>
              <a:rPr lang="en-US" dirty="0" err="1"/>
              <a:t>y.o</a:t>
            </a:r>
            <a:r>
              <a:rPr lang="en-US" dirty="0"/>
              <a:t>.</a:t>
            </a:r>
          </a:p>
          <a:p>
            <a:r>
              <a:rPr lang="en-US" dirty="0"/>
              <a:t>Faculty of law, Charles University </a:t>
            </a:r>
            <a:r>
              <a:rPr lang="mr-IN" dirty="0"/>
              <a:t>–</a:t>
            </a:r>
            <a:r>
              <a:rPr lang="en-US" dirty="0"/>
              <a:t> since 2016</a:t>
            </a:r>
          </a:p>
          <a:p>
            <a:r>
              <a:rPr lang="en-US" dirty="0"/>
              <a:t>Faculty of social sciences, Charles University </a:t>
            </a:r>
            <a:r>
              <a:rPr lang="mr-IN" dirty="0"/>
              <a:t>–</a:t>
            </a:r>
            <a:r>
              <a:rPr lang="en-US" dirty="0"/>
              <a:t> since 2017</a:t>
            </a:r>
          </a:p>
          <a:p>
            <a:r>
              <a:rPr lang="en-US" dirty="0"/>
              <a:t>Living in Prague</a:t>
            </a:r>
          </a:p>
          <a:p>
            <a:r>
              <a:rPr lang="en-US" dirty="0"/>
              <a:t>Member of Charles University hockey team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84688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963159-548B-41DC-B210-B83EDBEF7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/>
              <a:t>Hockey</a:t>
            </a:r>
            <a:r>
              <a:rPr lang="cs-CZ" dirty="0"/>
              <a:t> </a:t>
            </a:r>
            <a:r>
              <a:rPr lang="cs-CZ" dirty="0" err="1"/>
              <a:t>career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707E666-278E-48BB-9B30-DBBB4016D7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Started playing in SK </a:t>
            </a:r>
            <a:r>
              <a:rPr lang="en-US" dirty="0" err="1"/>
              <a:t>Černošice</a:t>
            </a:r>
            <a:endParaRPr lang="en-US" dirty="0"/>
          </a:p>
          <a:p>
            <a:r>
              <a:rPr lang="en-US" dirty="0"/>
              <a:t>6 seasons for HC Sparta Praha</a:t>
            </a:r>
          </a:p>
          <a:p>
            <a:r>
              <a:rPr lang="en-US" dirty="0"/>
              <a:t>2015/2016 </a:t>
            </a:r>
            <a:r>
              <a:rPr lang="mr-IN" dirty="0"/>
              <a:t>–</a:t>
            </a:r>
            <a:r>
              <a:rPr lang="en-US" dirty="0"/>
              <a:t> Janesville Jets</a:t>
            </a:r>
          </a:p>
          <a:p>
            <a:pPr lvl="1"/>
            <a:r>
              <a:rPr lang="en-US" dirty="0"/>
              <a:t>North American Hockey League</a:t>
            </a:r>
          </a:p>
          <a:p>
            <a:r>
              <a:rPr lang="en-US" dirty="0"/>
              <a:t>Since 2016 - EUHL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06905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35F78A-ED78-44F5-A15C-3E5A43219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Czech U20 </a:t>
            </a:r>
            <a:r>
              <a:rPr lang="cs-CZ" dirty="0" err="1"/>
              <a:t>league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68EBA21-EF7A-4E12-9113-5BBAFF7BD7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198768" cy="2906796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Very professional</a:t>
            </a:r>
          </a:p>
          <a:p>
            <a:r>
              <a:rPr lang="en-US" dirty="0"/>
              <a:t>On ice and off ice practice every day</a:t>
            </a:r>
          </a:p>
          <a:p>
            <a:r>
              <a:rPr lang="en-US" dirty="0"/>
              <a:t>Head coach, assistant coach, off ice coach, team manager</a:t>
            </a:r>
          </a:p>
          <a:p>
            <a:r>
              <a:rPr lang="en-US" dirty="0"/>
              <a:t>SCHOOL!! </a:t>
            </a:r>
            <a:r>
              <a:rPr lang="en-US" dirty="0">
                <a:sym typeface="Wingdings"/>
              </a:rPr>
              <a:t> practices in the evening</a:t>
            </a:r>
            <a:endParaRPr lang="en-US" dirty="0"/>
          </a:p>
          <a:p>
            <a:r>
              <a:rPr lang="en-US" dirty="0"/>
              <a:t>Preparing to become pro hockey player</a:t>
            </a:r>
          </a:p>
          <a:p>
            <a:r>
              <a:rPr lang="en-US" dirty="0"/>
              <a:t>No fans</a:t>
            </a:r>
          </a:p>
          <a:p>
            <a:r>
              <a:rPr lang="en-US" dirty="0"/>
              <a:t>Living home or at hotel</a:t>
            </a:r>
          </a:p>
          <a:p>
            <a:r>
              <a:rPr lang="en-US" dirty="0"/>
              <a:t>Some players get paid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099242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55C1E2-B5C6-4955-9691-D5854564D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North American Hockey League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E2D4A7D-51AD-442A-BF78-EA5DC186B3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r>
              <a:rPr lang="en-US" dirty="0"/>
              <a:t>Since 1975</a:t>
            </a:r>
          </a:p>
          <a:p>
            <a:r>
              <a:rPr lang="en-US" dirty="0"/>
              <a:t>Under USHL </a:t>
            </a:r>
            <a:r>
              <a:rPr lang="mr-IN" dirty="0"/>
              <a:t>–</a:t>
            </a:r>
            <a:r>
              <a:rPr lang="en-US" dirty="0"/>
              <a:t> tier 2</a:t>
            </a:r>
          </a:p>
          <a:p>
            <a:r>
              <a:rPr lang="en-US" dirty="0"/>
              <a:t>22 teams </a:t>
            </a:r>
            <a:r>
              <a:rPr lang="mr-IN" dirty="0"/>
              <a:t>–</a:t>
            </a:r>
            <a:r>
              <a:rPr lang="en-US" dirty="0"/>
              <a:t> 4 divisions</a:t>
            </a:r>
          </a:p>
          <a:p>
            <a:r>
              <a:rPr lang="en-US" dirty="0"/>
              <a:t>60 games + play off</a:t>
            </a:r>
          </a:p>
          <a:p>
            <a:r>
              <a:rPr lang="en-US" dirty="0"/>
              <a:t>More physical than </a:t>
            </a:r>
            <a:r>
              <a:rPr lang="en-US" dirty="0" err="1"/>
              <a:t>czech</a:t>
            </a:r>
            <a:r>
              <a:rPr lang="en-US" dirty="0"/>
              <a:t> league</a:t>
            </a: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en-US" dirty="0"/>
          </a:p>
          <a:p>
            <a:r>
              <a:rPr lang="en-US" dirty="0"/>
              <a:t>Long distances </a:t>
            </a:r>
            <a:r>
              <a:rPr lang="mr-IN" dirty="0"/>
              <a:t>–</a:t>
            </a:r>
            <a:r>
              <a:rPr lang="en-US" dirty="0"/>
              <a:t> sleeping bus</a:t>
            </a:r>
            <a:endParaRPr lang="cs-CZ" dirty="0"/>
          </a:p>
          <a:p>
            <a:r>
              <a:rPr lang="en-US" dirty="0"/>
              <a:t>Living in billet families</a:t>
            </a:r>
          </a:p>
          <a:p>
            <a:r>
              <a:rPr lang="en-US" dirty="0"/>
              <a:t>Preparing to get scholarship for college</a:t>
            </a:r>
          </a:p>
          <a:p>
            <a:pPr lvl="1"/>
            <a:r>
              <a:rPr lang="en-US" dirty="0"/>
              <a:t>NCAA Amateurism rule </a:t>
            </a:r>
            <a:r>
              <a:rPr lang="mr-IN" dirty="0"/>
              <a:t>–</a:t>
            </a:r>
            <a:r>
              <a:rPr lang="en-US" dirty="0"/>
              <a:t> no money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891607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8D5FA4-B37B-4BC1-BB3B-0EE4623560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/>
              <a:t>Janesville</a:t>
            </a:r>
            <a:r>
              <a:rPr lang="cs-CZ" dirty="0"/>
              <a:t> </a:t>
            </a:r>
            <a:r>
              <a:rPr lang="cs-CZ" dirty="0" err="1"/>
              <a:t>Jets</a:t>
            </a:r>
            <a:r>
              <a:rPr lang="cs-CZ" dirty="0"/>
              <a:t>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F88B007-3B28-497A-800B-410869F227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 ice and off ice practice every day</a:t>
            </a:r>
          </a:p>
          <a:p>
            <a:r>
              <a:rPr lang="en-US" dirty="0"/>
              <a:t>Graduated players </a:t>
            </a:r>
            <a:r>
              <a:rPr lang="mr-IN" dirty="0"/>
              <a:t>–</a:t>
            </a:r>
            <a:r>
              <a:rPr lang="en-US" dirty="0"/>
              <a:t> no school</a:t>
            </a:r>
          </a:p>
          <a:p>
            <a:r>
              <a:rPr lang="en-US" dirty="0"/>
              <a:t>Head coach and assistant coach</a:t>
            </a:r>
          </a:p>
          <a:p>
            <a:r>
              <a:rPr lang="en-US" dirty="0"/>
              <a:t>Small town, the only sport team in the town</a:t>
            </a:r>
          </a:p>
          <a:p>
            <a:r>
              <a:rPr lang="en-US" dirty="0"/>
              <a:t>Big fan base</a:t>
            </a:r>
          </a:p>
          <a:p>
            <a:r>
              <a:rPr lang="en-US" dirty="0"/>
              <a:t>Community events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272324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70E3A4-7406-46FF-BA96-67F2E50EE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/>
              <a:t>One</a:t>
            </a:r>
            <a:r>
              <a:rPr lang="cs-CZ" dirty="0"/>
              <a:t> </a:t>
            </a:r>
            <a:r>
              <a:rPr lang="cs-CZ" dirty="0" err="1"/>
              <a:t>day</a:t>
            </a:r>
            <a:r>
              <a:rPr lang="cs-CZ" dirty="0"/>
              <a:t> as a Jet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6224E63-EB09-4CE2-9A2B-53C6145572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56656"/>
            <a:ext cx="10262937" cy="3179512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Wake up </a:t>
            </a:r>
            <a:r>
              <a:rPr lang="mr-IN" dirty="0"/>
              <a:t>–</a:t>
            </a:r>
            <a:r>
              <a:rPr lang="en-US" dirty="0"/>
              <a:t> 9:00</a:t>
            </a:r>
          </a:p>
          <a:p>
            <a:r>
              <a:rPr lang="en-US" dirty="0"/>
              <a:t>Off ice practice</a:t>
            </a:r>
            <a:r>
              <a:rPr lang="mr-IN" dirty="0"/>
              <a:t>–</a:t>
            </a:r>
            <a:r>
              <a:rPr lang="en-US" dirty="0"/>
              <a:t> 10:00-11:00</a:t>
            </a:r>
          </a:p>
          <a:p>
            <a:r>
              <a:rPr lang="en-US" dirty="0"/>
              <a:t>Lunch </a:t>
            </a:r>
            <a:r>
              <a:rPr lang="mr-IN" dirty="0"/>
              <a:t>–</a:t>
            </a:r>
            <a:r>
              <a:rPr lang="en-US" dirty="0"/>
              <a:t> 11:30</a:t>
            </a:r>
          </a:p>
          <a:p>
            <a:r>
              <a:rPr lang="en-US" dirty="0"/>
              <a:t>Meeting in the locker room </a:t>
            </a:r>
            <a:r>
              <a:rPr lang="mr-IN" dirty="0"/>
              <a:t>–</a:t>
            </a:r>
            <a:r>
              <a:rPr lang="en-US" dirty="0"/>
              <a:t> 12:00</a:t>
            </a:r>
          </a:p>
          <a:p>
            <a:pPr lvl="1"/>
            <a:r>
              <a:rPr lang="en-US" dirty="0"/>
              <a:t>Video, warm up</a:t>
            </a:r>
          </a:p>
          <a:p>
            <a:r>
              <a:rPr lang="en-US" dirty="0"/>
              <a:t>On ice practice </a:t>
            </a:r>
            <a:r>
              <a:rPr lang="mr-IN" dirty="0"/>
              <a:t>–</a:t>
            </a:r>
            <a:r>
              <a:rPr lang="en-US" dirty="0"/>
              <a:t> 13:30-15:30</a:t>
            </a:r>
          </a:p>
          <a:p>
            <a:r>
              <a:rPr lang="en-US" dirty="0"/>
              <a:t>Sometimes team buildings/community events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369919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8C0120-9978-451D-BBEE-98A2F74EF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/>
              <a:t>Introduction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C16B315-10BD-432B-A7CA-3F6A77484F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Tomáš </a:t>
            </a:r>
            <a:r>
              <a:rPr lang="en-US" dirty="0" err="1"/>
              <a:t>Brejcha</a:t>
            </a:r>
            <a:r>
              <a:rPr lang="en-US" dirty="0"/>
              <a:t> 29.6.1995</a:t>
            </a:r>
          </a:p>
          <a:p>
            <a:r>
              <a:rPr lang="en-US" dirty="0"/>
              <a:t>HC S</a:t>
            </a:r>
            <a:r>
              <a:rPr lang="cs-CZ" dirty="0"/>
              <a:t>parta Praha </a:t>
            </a:r>
            <a:endParaRPr lang="en-US" dirty="0"/>
          </a:p>
          <a:p>
            <a:r>
              <a:rPr lang="en-US" dirty="0"/>
              <a:t>NAHL L</a:t>
            </a:r>
            <a:r>
              <a:rPr lang="cs-CZ" dirty="0" err="1"/>
              <a:t>one</a:t>
            </a:r>
            <a:r>
              <a:rPr lang="en-US" dirty="0"/>
              <a:t> S</a:t>
            </a:r>
            <a:r>
              <a:rPr lang="cs-CZ" dirty="0" err="1"/>
              <a:t>tars</a:t>
            </a:r>
            <a:r>
              <a:rPr lang="en-US" dirty="0"/>
              <a:t> B</a:t>
            </a:r>
            <a:r>
              <a:rPr lang="cs-CZ" dirty="0" err="1"/>
              <a:t>rahams</a:t>
            </a:r>
            <a:endParaRPr lang="en-US" dirty="0"/>
          </a:p>
          <a:p>
            <a:r>
              <a:rPr lang="en-US" dirty="0"/>
              <a:t>NCAA D3 C</a:t>
            </a:r>
            <a:r>
              <a:rPr lang="cs-CZ" dirty="0" err="1"/>
              <a:t>urry</a:t>
            </a:r>
            <a:r>
              <a:rPr lang="cs-CZ" dirty="0"/>
              <a:t> </a:t>
            </a:r>
            <a:r>
              <a:rPr lang="cs-CZ" dirty="0" err="1"/>
              <a:t>College</a:t>
            </a:r>
            <a:r>
              <a:rPr lang="cs-CZ" dirty="0"/>
              <a:t> </a:t>
            </a:r>
            <a:endParaRPr lang="en-US" dirty="0"/>
          </a:p>
          <a:p>
            <a:r>
              <a:rPr lang="en-US" dirty="0"/>
              <a:t>EUHL C</a:t>
            </a:r>
            <a:r>
              <a:rPr lang="cs-CZ" dirty="0" err="1"/>
              <a:t>harles</a:t>
            </a:r>
            <a:r>
              <a:rPr lang="cs-CZ" dirty="0"/>
              <a:t> University</a:t>
            </a:r>
          </a:p>
        </p:txBody>
      </p:sp>
    </p:spTree>
    <p:extLst>
      <p:ext uri="{BB962C8B-B14F-4D97-AF65-F5344CB8AC3E}">
        <p14:creationId xmlns:p14="http://schemas.microsoft.com/office/powerpoint/2010/main" val="49616740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1284</TotalTime>
  <Words>370</Words>
  <Application>Microsoft Office PowerPoint</Application>
  <PresentationFormat>Širokoúhlá obrazovka</PresentationFormat>
  <Paragraphs>93</Paragraphs>
  <Slides>16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Mangal</vt:lpstr>
      <vt:lpstr>Wingdings</vt:lpstr>
      <vt:lpstr>Motiv Office</vt:lpstr>
      <vt:lpstr>Comparing the preparation of young ice hockey players in  the Czech Republic and the USA</vt:lpstr>
      <vt:lpstr>Timeline of the presentation</vt:lpstr>
      <vt:lpstr>Introduction</vt:lpstr>
      <vt:lpstr>Hockey career</vt:lpstr>
      <vt:lpstr>Czech U20 league</vt:lpstr>
      <vt:lpstr>North American Hockey League</vt:lpstr>
      <vt:lpstr>Janesville Jets </vt:lpstr>
      <vt:lpstr>One day as a Jet </vt:lpstr>
      <vt:lpstr>Introduction</vt:lpstr>
      <vt:lpstr>Curry College </vt:lpstr>
      <vt:lpstr>NCAA D3</vt:lpstr>
      <vt:lpstr>Facilities </vt:lpstr>
      <vt:lpstr>School media </vt:lpstr>
      <vt:lpstr>Teddy Bear Toos</vt:lpstr>
      <vt:lpstr>School </vt:lpstr>
      <vt:lpstr>EUHL vs NCAA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Comparing the preparation of young ice hockey players in  the Czech Republic and the USA</dc:title>
  <dc:creator>Michaela Příhonská</dc:creator>
  <cp:lastModifiedBy>Michaela Příhonská</cp:lastModifiedBy>
  <cp:revision>7</cp:revision>
  <dcterms:created xsi:type="dcterms:W3CDTF">2018-09-23T10:51:05Z</dcterms:created>
  <dcterms:modified xsi:type="dcterms:W3CDTF">2018-09-24T08:15:28Z</dcterms:modified>
</cp:coreProperties>
</file>