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9" r:id="rId3"/>
    <p:sldId id="267" r:id="rId4"/>
    <p:sldId id="264" r:id="rId5"/>
    <p:sldId id="260" r:id="rId6"/>
    <p:sldId id="261" r:id="rId7"/>
    <p:sldId id="257" r:id="rId8"/>
    <p:sldId id="258" r:id="rId9"/>
    <p:sldId id="266" r:id="rId10"/>
    <p:sldId id="265" r:id="rId11"/>
    <p:sldId id="262" r:id="rId12"/>
    <p:sldId id="268" r:id="rId13"/>
    <p:sldId id="269" r:id="rId14"/>
    <p:sldId id="270" r:id="rId15"/>
    <p:sldId id="271" r:id="rId16"/>
    <p:sldId id="263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564D86-2019-43BD-8E1D-C14D8F428CB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D4F275E-F136-4918-927B-CC2A7F4AA63F}">
      <dgm:prSet phldrT="[Text]"/>
      <dgm:spPr>
        <a:solidFill>
          <a:srgbClr val="00B0F0"/>
        </a:solid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r>
            <a:rPr lang="cs-CZ" dirty="0"/>
            <a:t>Endurance</a:t>
          </a:r>
        </a:p>
      </dgm:t>
    </dgm:pt>
    <dgm:pt modelId="{6CA3DD10-583C-4DFF-BE20-B0A28CE37BD1}" type="parTrans" cxnId="{374F02A2-2212-43C4-8A24-DBAB6481CAEC}">
      <dgm:prSet/>
      <dgm:spPr/>
      <dgm:t>
        <a:bodyPr/>
        <a:lstStyle/>
        <a:p>
          <a:endParaRPr lang="cs-CZ"/>
        </a:p>
      </dgm:t>
    </dgm:pt>
    <dgm:pt modelId="{81782493-CAF3-4134-ABFF-1E37F386DDAE}" type="sibTrans" cxnId="{374F02A2-2212-43C4-8A24-DBAB6481CAEC}">
      <dgm:prSet/>
      <dgm:spPr/>
      <dgm:t>
        <a:bodyPr/>
        <a:lstStyle/>
        <a:p>
          <a:endParaRPr lang="cs-CZ"/>
        </a:p>
      </dgm:t>
    </dgm:pt>
    <dgm:pt modelId="{E6CAA548-2044-4767-8D40-03859E1FFF76}">
      <dgm:prSet phldrT="[Text]"/>
      <dgm:spPr>
        <a:solidFill>
          <a:srgbClr val="00B050"/>
        </a:solidFill>
      </dgm:spPr>
      <dgm:t>
        <a:bodyPr/>
        <a:lstStyle/>
        <a:p>
          <a:r>
            <a:rPr lang="cs-CZ" dirty="0"/>
            <a:t>Strenght</a:t>
          </a:r>
        </a:p>
      </dgm:t>
    </dgm:pt>
    <dgm:pt modelId="{8149133C-2979-4BBA-B875-B4DE3965DBC7}" type="parTrans" cxnId="{44102BD8-CCAE-44F2-A4E5-CD1266AB75FE}">
      <dgm:prSet/>
      <dgm:spPr/>
      <dgm:t>
        <a:bodyPr/>
        <a:lstStyle/>
        <a:p>
          <a:endParaRPr lang="cs-CZ"/>
        </a:p>
      </dgm:t>
    </dgm:pt>
    <dgm:pt modelId="{CAE0CF7E-EF5D-490A-B6C3-E8819EAEA9D9}" type="sibTrans" cxnId="{44102BD8-CCAE-44F2-A4E5-CD1266AB75FE}">
      <dgm:prSet/>
      <dgm:spPr/>
      <dgm:t>
        <a:bodyPr/>
        <a:lstStyle/>
        <a:p>
          <a:endParaRPr lang="cs-CZ"/>
        </a:p>
      </dgm:t>
    </dgm:pt>
    <dgm:pt modelId="{65978EB1-439E-4818-979D-F0BFAB0637C8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Speed</a:t>
          </a:r>
        </a:p>
      </dgm:t>
    </dgm:pt>
    <dgm:pt modelId="{99337552-6F25-4BD5-98E7-093DC883EF1B}" type="parTrans" cxnId="{FCB3D2C6-A3FC-41AC-8307-F10AD6CA6A5E}">
      <dgm:prSet/>
      <dgm:spPr/>
      <dgm:t>
        <a:bodyPr/>
        <a:lstStyle/>
        <a:p>
          <a:endParaRPr lang="cs-CZ"/>
        </a:p>
      </dgm:t>
    </dgm:pt>
    <dgm:pt modelId="{A8369498-0B21-43AE-A636-06F8DAC8C025}" type="sibTrans" cxnId="{FCB3D2C6-A3FC-41AC-8307-F10AD6CA6A5E}">
      <dgm:prSet/>
      <dgm:spPr/>
      <dgm:t>
        <a:bodyPr/>
        <a:lstStyle/>
        <a:p>
          <a:endParaRPr lang="cs-CZ"/>
        </a:p>
      </dgm:t>
    </dgm:pt>
    <dgm:pt modelId="{7C7FD446-1A26-4F82-B49C-F253521311D2}" type="pres">
      <dgm:prSet presAssocID="{86564D86-2019-43BD-8E1D-C14D8F428CBD}" presName="CompostProcess" presStyleCnt="0">
        <dgm:presLayoutVars>
          <dgm:dir/>
          <dgm:resizeHandles val="exact"/>
        </dgm:presLayoutVars>
      </dgm:prSet>
      <dgm:spPr/>
    </dgm:pt>
    <dgm:pt modelId="{408615B4-8693-4A2B-ADB0-47BDBABB6FE9}" type="pres">
      <dgm:prSet presAssocID="{86564D86-2019-43BD-8E1D-C14D8F428CBD}" presName="arrow" presStyleLbl="bgShp" presStyleIdx="0" presStyleCnt="1"/>
      <dgm:spPr/>
    </dgm:pt>
    <dgm:pt modelId="{4101E532-BEEE-4EBA-A508-3ACC29F3667D}" type="pres">
      <dgm:prSet presAssocID="{86564D86-2019-43BD-8E1D-C14D8F428CBD}" presName="linearProcess" presStyleCnt="0"/>
      <dgm:spPr/>
    </dgm:pt>
    <dgm:pt modelId="{D9F33C18-1423-4A99-8FD2-A8A95C4FE908}" type="pres">
      <dgm:prSet presAssocID="{DD4F275E-F136-4918-927B-CC2A7F4AA63F}" presName="textNode" presStyleLbl="node1" presStyleIdx="0" presStyleCnt="3" custLinFactX="-13414" custLinFactNeighborX="-100000" custLinFactNeighborY="79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DBA7964-3319-41FD-AF80-C249D1F0D055}" type="pres">
      <dgm:prSet presAssocID="{81782493-CAF3-4134-ABFF-1E37F386DDAE}" presName="sibTrans" presStyleCnt="0"/>
      <dgm:spPr/>
    </dgm:pt>
    <dgm:pt modelId="{DDDC17F6-8987-4784-9F64-F66C9BECD583}" type="pres">
      <dgm:prSet presAssocID="{E6CAA548-2044-4767-8D40-03859E1FFF76}" presName="textNode" presStyleLbl="node1" presStyleIdx="1" presStyleCnt="3" custLinFactX="-19584" custLinFactNeighborX="-100000" custLinFactNeighborY="-54259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248D113-50B3-424D-8DE6-67F2A406C1AD}" type="pres">
      <dgm:prSet presAssocID="{CAE0CF7E-EF5D-490A-B6C3-E8819EAEA9D9}" presName="sibTrans" presStyleCnt="0"/>
      <dgm:spPr/>
    </dgm:pt>
    <dgm:pt modelId="{2553427F-47C7-4D8C-A508-5E7D0C9DA3AE}" type="pres">
      <dgm:prSet presAssocID="{65978EB1-439E-4818-979D-F0BFAB0637C8}" presName="textNode" presStyleLbl="node1" presStyleIdx="2" presStyleCnt="3" custLinFactX="-41500" custLinFactNeighborX="-100000" custLinFactNeighborY="792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74F02A2-2212-43C4-8A24-DBAB6481CAEC}" srcId="{86564D86-2019-43BD-8E1D-C14D8F428CBD}" destId="{DD4F275E-F136-4918-927B-CC2A7F4AA63F}" srcOrd="0" destOrd="0" parTransId="{6CA3DD10-583C-4DFF-BE20-B0A28CE37BD1}" sibTransId="{81782493-CAF3-4134-ABFF-1E37F386DDAE}"/>
    <dgm:cxn modelId="{875D36C0-72C8-404B-A381-F82AA356FF5E}" type="presOf" srcId="{DD4F275E-F136-4918-927B-CC2A7F4AA63F}" destId="{D9F33C18-1423-4A99-8FD2-A8A95C4FE908}" srcOrd="0" destOrd="0" presId="urn:microsoft.com/office/officeart/2005/8/layout/hProcess9"/>
    <dgm:cxn modelId="{BB84A8E3-8C66-4ACF-A60E-31D3D1305A20}" type="presOf" srcId="{86564D86-2019-43BD-8E1D-C14D8F428CBD}" destId="{7C7FD446-1A26-4F82-B49C-F253521311D2}" srcOrd="0" destOrd="0" presId="urn:microsoft.com/office/officeart/2005/8/layout/hProcess9"/>
    <dgm:cxn modelId="{FCB3D2C6-A3FC-41AC-8307-F10AD6CA6A5E}" srcId="{86564D86-2019-43BD-8E1D-C14D8F428CBD}" destId="{65978EB1-439E-4818-979D-F0BFAB0637C8}" srcOrd="2" destOrd="0" parTransId="{99337552-6F25-4BD5-98E7-093DC883EF1B}" sibTransId="{A8369498-0B21-43AE-A636-06F8DAC8C025}"/>
    <dgm:cxn modelId="{44102BD8-CCAE-44F2-A4E5-CD1266AB75FE}" srcId="{86564D86-2019-43BD-8E1D-C14D8F428CBD}" destId="{E6CAA548-2044-4767-8D40-03859E1FFF76}" srcOrd="1" destOrd="0" parTransId="{8149133C-2979-4BBA-B875-B4DE3965DBC7}" sibTransId="{CAE0CF7E-EF5D-490A-B6C3-E8819EAEA9D9}"/>
    <dgm:cxn modelId="{47F8EC18-E051-4B3F-86BB-7DE9BEAD3CEC}" type="presOf" srcId="{65978EB1-439E-4818-979D-F0BFAB0637C8}" destId="{2553427F-47C7-4D8C-A508-5E7D0C9DA3AE}" srcOrd="0" destOrd="0" presId="urn:microsoft.com/office/officeart/2005/8/layout/hProcess9"/>
    <dgm:cxn modelId="{1768AF86-F4EC-42EC-811C-C00D219B0762}" type="presOf" srcId="{E6CAA548-2044-4767-8D40-03859E1FFF76}" destId="{DDDC17F6-8987-4784-9F64-F66C9BECD583}" srcOrd="0" destOrd="0" presId="urn:microsoft.com/office/officeart/2005/8/layout/hProcess9"/>
    <dgm:cxn modelId="{A09C05FB-C766-40C4-B41F-1801BFA865C2}" type="presParOf" srcId="{7C7FD446-1A26-4F82-B49C-F253521311D2}" destId="{408615B4-8693-4A2B-ADB0-47BDBABB6FE9}" srcOrd="0" destOrd="0" presId="urn:microsoft.com/office/officeart/2005/8/layout/hProcess9"/>
    <dgm:cxn modelId="{A33DFB64-E7CA-43BB-B64E-C468FAB6471B}" type="presParOf" srcId="{7C7FD446-1A26-4F82-B49C-F253521311D2}" destId="{4101E532-BEEE-4EBA-A508-3ACC29F3667D}" srcOrd="1" destOrd="0" presId="urn:microsoft.com/office/officeart/2005/8/layout/hProcess9"/>
    <dgm:cxn modelId="{95DB8B45-EC3F-42B1-ACA4-1DFFEA289C9C}" type="presParOf" srcId="{4101E532-BEEE-4EBA-A508-3ACC29F3667D}" destId="{D9F33C18-1423-4A99-8FD2-A8A95C4FE908}" srcOrd="0" destOrd="0" presId="urn:microsoft.com/office/officeart/2005/8/layout/hProcess9"/>
    <dgm:cxn modelId="{F59396D9-3699-428B-907C-4A821903B6B3}" type="presParOf" srcId="{4101E532-BEEE-4EBA-A508-3ACC29F3667D}" destId="{6DBA7964-3319-41FD-AF80-C249D1F0D055}" srcOrd="1" destOrd="0" presId="urn:microsoft.com/office/officeart/2005/8/layout/hProcess9"/>
    <dgm:cxn modelId="{FF9E39CA-2B2D-439D-98E6-66CC87F88987}" type="presParOf" srcId="{4101E532-BEEE-4EBA-A508-3ACC29F3667D}" destId="{DDDC17F6-8987-4784-9F64-F66C9BECD583}" srcOrd="2" destOrd="0" presId="urn:microsoft.com/office/officeart/2005/8/layout/hProcess9"/>
    <dgm:cxn modelId="{2A40AE52-1D90-48E6-9E2F-460BAAC233EC}" type="presParOf" srcId="{4101E532-BEEE-4EBA-A508-3ACC29F3667D}" destId="{B248D113-50B3-424D-8DE6-67F2A406C1AD}" srcOrd="3" destOrd="0" presId="urn:microsoft.com/office/officeart/2005/8/layout/hProcess9"/>
    <dgm:cxn modelId="{9E285681-9378-41FA-A6EC-729281230527}" type="presParOf" srcId="{4101E532-BEEE-4EBA-A508-3ACC29F3667D}" destId="{2553427F-47C7-4D8C-A508-5E7D0C9DA3A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dirty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29.09.2018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582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Conditional preparation in ice hockey and its possible specifications</a:t>
            </a:r>
            <a:endParaRPr lang="cs-CZ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12468" y="5978417"/>
            <a:ext cx="3024336" cy="504056"/>
          </a:xfrm>
        </p:spPr>
        <p:txBody>
          <a:bodyPr>
            <a:normAutofit/>
          </a:bodyPr>
          <a:lstStyle/>
          <a:p>
            <a:pPr algn="ctr"/>
            <a:r>
              <a:rPr lang="cs-CZ" sz="1800" dirty="0">
                <a:solidFill>
                  <a:schemeClr val="tx1"/>
                </a:solidFill>
              </a:rPr>
              <a:t>Mgr. Štěpán Koukal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4527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3059832" y="6271262"/>
            <a:ext cx="328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Brno 20. 9. 2018 – 22. 9. 2018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462067"/>
            <a:ext cx="2736304" cy="8815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New trends in off ice training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598271"/>
            <a:ext cx="3979128" cy="26527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3309"/>
            <a:ext cx="3888432" cy="2647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763688" y="587727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Moxy monitor, spirotyger, wattbike…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210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Dual Carrier tips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Practice for ice hockey coaches</a:t>
            </a:r>
          </a:p>
          <a:p>
            <a:endParaRPr lang="cs-CZ" dirty="0"/>
          </a:p>
          <a:p>
            <a:r>
              <a:rPr lang="cs-CZ" dirty="0"/>
              <a:t>Practice for SC coaches</a:t>
            </a:r>
          </a:p>
          <a:p>
            <a:endParaRPr lang="cs-CZ" dirty="0"/>
          </a:p>
          <a:p>
            <a:r>
              <a:rPr lang="cs-CZ" dirty="0"/>
              <a:t>Practice for physiotherapist</a:t>
            </a:r>
          </a:p>
          <a:p>
            <a:endParaRPr lang="cs-CZ" dirty="0"/>
          </a:p>
          <a:p>
            <a:r>
              <a:rPr lang="cs-CZ" dirty="0"/>
              <a:t>Career development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918939"/>
            <a:ext cx="3340771" cy="25055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Sports</a:t>
            </a:r>
            <a:r>
              <a:rPr lang="cs-CZ" b="1" dirty="0" smtClean="0"/>
              <a:t> </a:t>
            </a:r>
            <a:r>
              <a:rPr lang="cs-CZ" b="1" dirty="0"/>
              <a:t>i</a:t>
            </a:r>
            <a:r>
              <a:rPr lang="cs-CZ" b="1" dirty="0" smtClean="0"/>
              <a:t>nternships</a:t>
            </a:r>
            <a:r>
              <a:rPr lang="cs-CZ" b="1" dirty="0" smtClean="0"/>
              <a:t> – </a:t>
            </a:r>
            <a:r>
              <a:rPr lang="cs-CZ" b="1" dirty="0" smtClean="0"/>
              <a:t>What</a:t>
            </a:r>
            <a:r>
              <a:rPr lang="cs-CZ" b="1" dirty="0" smtClean="0"/>
              <a:t> </a:t>
            </a:r>
            <a:r>
              <a:rPr lang="cs-CZ" b="1" dirty="0" smtClean="0"/>
              <a:t>is</a:t>
            </a:r>
            <a:r>
              <a:rPr lang="cs-CZ" b="1" dirty="0" smtClean="0"/>
              <a:t> </a:t>
            </a:r>
            <a:r>
              <a:rPr lang="cs-CZ" b="1" dirty="0" smtClean="0"/>
              <a:t>wrong</a:t>
            </a:r>
            <a:r>
              <a:rPr lang="cs-CZ" b="1" dirty="0" smtClean="0"/>
              <a:t>?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249424"/>
            <a:ext cx="8892480" cy="4325112"/>
          </a:xfrm>
        </p:spPr>
        <p:txBody>
          <a:bodyPr>
            <a:normAutofit fontScale="92500" lnSpcReduction="20000"/>
          </a:bodyPr>
          <a:lstStyle/>
          <a:p>
            <a:r>
              <a:rPr lang="cs-CZ" sz="3000" dirty="0"/>
              <a:t>Searching</a:t>
            </a:r>
            <a:r>
              <a:rPr lang="cs-CZ" sz="3000" dirty="0"/>
              <a:t> </a:t>
            </a:r>
            <a:r>
              <a:rPr lang="cs-CZ" sz="3000" dirty="0"/>
              <a:t>the</a:t>
            </a:r>
            <a:r>
              <a:rPr lang="cs-CZ" sz="3000" dirty="0"/>
              <a:t> Internet</a:t>
            </a:r>
            <a:r>
              <a:rPr lang="cs-CZ" sz="3000" dirty="0" smtClean="0"/>
              <a:t>?</a:t>
            </a:r>
          </a:p>
          <a:p>
            <a:endParaRPr lang="cs-CZ" sz="3000" dirty="0"/>
          </a:p>
          <a:p>
            <a:r>
              <a:rPr lang="cs-CZ" sz="3000" dirty="0"/>
              <a:t>Offer</a:t>
            </a:r>
            <a:r>
              <a:rPr lang="cs-CZ" sz="3000" dirty="0"/>
              <a:t> </a:t>
            </a:r>
            <a:r>
              <a:rPr lang="cs-CZ" sz="3000" dirty="0"/>
              <a:t>from</a:t>
            </a:r>
            <a:r>
              <a:rPr lang="cs-CZ" sz="3000" dirty="0"/>
              <a:t> </a:t>
            </a:r>
            <a:r>
              <a:rPr lang="cs-CZ" sz="3000" dirty="0"/>
              <a:t>the</a:t>
            </a:r>
            <a:r>
              <a:rPr lang="cs-CZ" sz="3000" dirty="0"/>
              <a:t> University</a:t>
            </a:r>
            <a:r>
              <a:rPr lang="cs-CZ" sz="3000" dirty="0" smtClean="0"/>
              <a:t>?</a:t>
            </a:r>
          </a:p>
          <a:p>
            <a:endParaRPr lang="cs-CZ" sz="3000" dirty="0"/>
          </a:p>
          <a:p>
            <a:r>
              <a:rPr lang="en-US" sz="3000" dirty="0"/>
              <a:t>Offer </a:t>
            </a:r>
            <a:r>
              <a:rPr lang="en-US" sz="3000" dirty="0" smtClean="0"/>
              <a:t>from </a:t>
            </a:r>
            <a:r>
              <a:rPr lang="en-US" sz="3000" dirty="0"/>
              <a:t>the </a:t>
            </a:r>
            <a:r>
              <a:rPr lang="en-US" sz="3000" dirty="0" smtClean="0"/>
              <a:t>Czech</a:t>
            </a:r>
            <a:r>
              <a:rPr lang="cs-CZ" sz="3000" dirty="0" smtClean="0"/>
              <a:t> and </a:t>
            </a:r>
            <a:r>
              <a:rPr lang="cs-CZ" sz="3000" dirty="0" smtClean="0"/>
              <a:t>Slovak</a:t>
            </a:r>
            <a:r>
              <a:rPr lang="en-US" sz="3000" dirty="0" smtClean="0"/>
              <a:t> </a:t>
            </a:r>
            <a:r>
              <a:rPr lang="en-US" sz="3000" dirty="0"/>
              <a:t>Ice Hockey Association</a:t>
            </a:r>
            <a:r>
              <a:rPr lang="en-US" sz="3000" dirty="0" smtClean="0"/>
              <a:t>?</a:t>
            </a:r>
            <a:endParaRPr lang="cs-CZ" sz="3000" dirty="0" smtClean="0"/>
          </a:p>
          <a:p>
            <a:pPr marL="109728" indent="0">
              <a:buNone/>
            </a:pPr>
            <a:endParaRPr lang="cs-CZ" dirty="0" smtClean="0"/>
          </a:p>
          <a:p>
            <a:pPr marL="109728" indent="0" algn="ctr">
              <a:buNone/>
            </a:pP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endParaRPr lang="cs-CZ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endParaRPr lang="cs-CZ" dirty="0"/>
          </a:p>
          <a:p>
            <a:pPr marL="109728" indent="0" algn="ctr">
              <a:buNone/>
            </a:pPr>
            <a:r>
              <a:rPr lang="cs-CZ" sz="4400" b="1" u="sng" dirty="0" smtClean="0"/>
              <a:t>Nothing</a:t>
            </a:r>
            <a:endParaRPr lang="cs-CZ" sz="4400" b="1" u="sng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75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make an internship?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Exchange of experience across the </a:t>
            </a:r>
            <a:r>
              <a:rPr lang="en-US" dirty="0" smtClean="0"/>
              <a:t>EUHL</a:t>
            </a:r>
            <a:endParaRPr lang="cs-CZ" dirty="0" smtClean="0"/>
          </a:p>
          <a:p>
            <a:endParaRPr lang="cs-CZ" dirty="0"/>
          </a:p>
          <a:p>
            <a:r>
              <a:rPr lang="cs-CZ" dirty="0"/>
              <a:t>Knowledge</a:t>
            </a:r>
            <a:r>
              <a:rPr lang="cs-CZ" dirty="0"/>
              <a:t> </a:t>
            </a:r>
            <a:r>
              <a:rPr lang="cs-CZ" dirty="0"/>
              <a:t>development</a:t>
            </a:r>
            <a:r>
              <a:rPr lang="cs-CZ" dirty="0"/>
              <a:t> </a:t>
            </a:r>
            <a:r>
              <a:rPr lang="cs-CZ" dirty="0"/>
              <a:t>through</a:t>
            </a:r>
            <a:r>
              <a:rPr lang="cs-CZ" dirty="0"/>
              <a:t> </a:t>
            </a:r>
            <a:r>
              <a:rPr lang="cs-CZ" dirty="0" smtClean="0"/>
              <a:t>EUHL</a:t>
            </a:r>
          </a:p>
          <a:p>
            <a:endParaRPr lang="cs-CZ" dirty="0"/>
          </a:p>
          <a:p>
            <a:r>
              <a:rPr lang="en-US" dirty="0"/>
              <a:t>Short internships such as the Erasmus + </a:t>
            </a:r>
            <a:r>
              <a:rPr lang="en-US" dirty="0" smtClean="0"/>
              <a:t>project</a:t>
            </a:r>
            <a:endParaRPr lang="cs-CZ" dirty="0" smtClean="0"/>
          </a:p>
          <a:p>
            <a:endParaRPr lang="cs-CZ" dirty="0"/>
          </a:p>
          <a:p>
            <a:r>
              <a:rPr lang="en-US" dirty="0" smtClean="0"/>
              <a:t>Exchange </a:t>
            </a:r>
            <a:r>
              <a:rPr lang="en-US" dirty="0"/>
              <a:t>of experience between universities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96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My </a:t>
            </a:r>
            <a:r>
              <a:rPr lang="en-US" b="1" dirty="0" smtClean="0"/>
              <a:t>internship</a:t>
            </a:r>
            <a:r>
              <a:rPr lang="cs-CZ" b="1" dirty="0" smtClean="0"/>
              <a:t> </a:t>
            </a:r>
            <a:r>
              <a:rPr lang="en-US" b="1" dirty="0"/>
              <a:t>experience</a:t>
            </a:r>
            <a:r>
              <a:rPr lang="en-US" b="1" dirty="0" smtClean="0"/>
              <a:t> 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>- </a:t>
            </a:r>
            <a:r>
              <a:rPr lang="en-US" b="1" dirty="0" smtClean="0"/>
              <a:t>Red </a:t>
            </a:r>
            <a:r>
              <a:rPr lang="en-US" b="1" dirty="0"/>
              <a:t>Bull Salzburg Academy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65918" y="1945007"/>
            <a:ext cx="8229600" cy="4325112"/>
          </a:xfrm>
        </p:spPr>
        <p:txBody>
          <a:bodyPr/>
          <a:lstStyle/>
          <a:p>
            <a:r>
              <a:rPr lang="en-US" dirty="0"/>
              <a:t>I've been here for 5 </a:t>
            </a:r>
            <a:r>
              <a:rPr lang="en-US" dirty="0" smtClean="0"/>
              <a:t>days</a:t>
            </a:r>
            <a:endParaRPr lang="cs-CZ" dirty="0" smtClean="0"/>
          </a:p>
          <a:p>
            <a:endParaRPr lang="cs-CZ" dirty="0" smtClean="0"/>
          </a:p>
          <a:p>
            <a:r>
              <a:rPr lang="en-US" dirty="0"/>
              <a:t>Every day I have a new </a:t>
            </a:r>
            <a:r>
              <a:rPr lang="en-US" dirty="0" smtClean="0"/>
              <a:t>experience</a:t>
            </a:r>
            <a:endParaRPr lang="cs-CZ" dirty="0" smtClean="0"/>
          </a:p>
          <a:p>
            <a:pPr marL="109728" indent="0">
              <a:buNone/>
            </a:pPr>
            <a:endParaRPr lang="cs-CZ" dirty="0" smtClean="0"/>
          </a:p>
          <a:p>
            <a:r>
              <a:rPr lang="en-US" dirty="0"/>
              <a:t>It helped me a lot in my coaching </a:t>
            </a:r>
            <a:r>
              <a:rPr lang="en-US" dirty="0" smtClean="0"/>
              <a:t>career</a:t>
            </a:r>
            <a:endParaRPr lang="cs-CZ" dirty="0" smtClean="0"/>
          </a:p>
          <a:p>
            <a:pPr marL="109728" indent="0">
              <a:buNone/>
            </a:pPr>
            <a:endParaRPr lang="cs-CZ" dirty="0" smtClean="0"/>
          </a:p>
          <a:p>
            <a:pPr marL="109728" indent="0" algn="ctr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Unfortunately, I had to arrange the internship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myself </a:t>
            </a:r>
            <a:endParaRPr lang="cs-CZ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 algn="ctr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paid for it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myself</a:t>
            </a:r>
            <a:endParaRPr lang="cs-CZ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70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64704"/>
            <a:ext cx="6714452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86473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4110" y="2564904"/>
            <a:ext cx="8229600" cy="1066800"/>
          </a:xfrm>
        </p:spPr>
        <p:txBody>
          <a:bodyPr/>
          <a:lstStyle/>
          <a:p>
            <a:pPr algn="ctr"/>
            <a:r>
              <a:rPr lang="cs-CZ" b="1" dirty="0"/>
              <a:t>Thanks for your attention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110" y="4780459"/>
            <a:ext cx="8229600" cy="1755640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cs-CZ" sz="1800" dirty="0"/>
              <a:t>Mgr. Štěpán Koukal</a:t>
            </a:r>
          </a:p>
          <a:p>
            <a:pPr marL="109728" indent="0" algn="ctr">
              <a:buNone/>
            </a:pPr>
            <a:r>
              <a:rPr lang="cs-CZ" sz="1800" dirty="0"/>
              <a:t>S &amp; C coach Cavaliers Brno</a:t>
            </a:r>
          </a:p>
          <a:p>
            <a:pPr marL="109728" indent="0" algn="ctr">
              <a:buNone/>
            </a:pPr>
            <a:r>
              <a:rPr lang="cs-CZ" sz="1800" dirty="0"/>
              <a:t>Email: stepankoukal@email.cz</a:t>
            </a:r>
          </a:p>
          <a:p>
            <a:pPr marL="109728" indent="0" algn="ctr">
              <a:buNone/>
            </a:pPr>
            <a:r>
              <a:rPr lang="cs-CZ" sz="1800" dirty="0"/>
              <a:t> stepan_koukall</a:t>
            </a:r>
          </a:p>
          <a:p>
            <a:pPr marL="109728" indent="0" algn="ctr">
              <a:buNone/>
            </a:pPr>
            <a:r>
              <a:rPr lang="cs-CZ" sz="1800" dirty="0"/>
              <a:t>Facebook.com/ktstepankoukal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629" y="5589240"/>
            <a:ext cx="578768" cy="57876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245" y="5990914"/>
            <a:ext cx="354187" cy="35418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0239" y="664531"/>
            <a:ext cx="2737341" cy="883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Key to succes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cs-CZ" dirty="0"/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„Spr</a:t>
            </a:r>
            <a:r>
              <a:rPr lang="en-GB" dirty="0"/>
              <a:t>inters</a:t>
            </a:r>
            <a:r>
              <a:rPr lang="cs-CZ" dirty="0"/>
              <a:t>“ </a:t>
            </a:r>
            <a:r>
              <a:rPr lang="en-GB" dirty="0"/>
              <a:t>on blades</a:t>
            </a:r>
            <a:endParaRPr lang="cs-CZ" dirty="0"/>
          </a:p>
          <a:p>
            <a:endParaRPr lang="cs-CZ" dirty="0"/>
          </a:p>
          <a:p>
            <a:r>
              <a:rPr lang="en-GB" dirty="0"/>
              <a:t>Less muscles, more power</a:t>
            </a:r>
            <a:r>
              <a:rPr lang="cs-CZ" dirty="0"/>
              <a:t> </a:t>
            </a:r>
          </a:p>
          <a:p>
            <a:endParaRPr lang="en-GB" dirty="0"/>
          </a:p>
          <a:p>
            <a:r>
              <a:rPr lang="en-GB" dirty="0"/>
              <a:t>Smaller players with low weight are more successfull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55835713"/>
              </p:ext>
            </p:extLst>
          </p:nvPr>
        </p:nvGraphicFramePr>
        <p:xfrm>
          <a:off x="368916" y="1965961"/>
          <a:ext cx="5736609" cy="143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493" y="1617283"/>
            <a:ext cx="3106688" cy="21322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4014192" cy="4540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52736"/>
            <a:ext cx="3622666" cy="4540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609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Individual off ice training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2060848"/>
            <a:ext cx="7787208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GB" sz="3600" u="sng" dirty="0" smtClean="0"/>
              <a:t>Pros</a:t>
            </a:r>
            <a:r>
              <a:rPr lang="cs-CZ" u="sng" dirty="0" smtClean="0"/>
              <a:t> </a:t>
            </a:r>
            <a:endParaRPr lang="cs-CZ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</a:t>
            </a:r>
            <a:r>
              <a:rPr lang="en-GB" dirty="0"/>
              <a:t>Aim on specific lack</a:t>
            </a:r>
            <a:r>
              <a:rPr lang="cs-CZ" dirty="0"/>
              <a:t> (strength, speed…), individual </a:t>
            </a:r>
            <a:r>
              <a:rPr lang="cs-CZ" dirty="0" smtClean="0"/>
              <a:t>development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 Performance t</a:t>
            </a:r>
            <a:r>
              <a:rPr lang="cs-CZ" dirty="0"/>
              <a:t>echni</a:t>
            </a:r>
            <a:r>
              <a:rPr lang="en-GB" dirty="0"/>
              <a:t>que</a:t>
            </a:r>
            <a:endParaRPr lang="cs-CZ" dirty="0"/>
          </a:p>
          <a:p>
            <a:pPr marL="109728" indent="0">
              <a:buNone/>
            </a:pPr>
            <a:endParaRPr lang="cs-CZ" dirty="0"/>
          </a:p>
          <a:p>
            <a:pPr marL="109728" indent="0">
              <a:buNone/>
            </a:pPr>
            <a:r>
              <a:rPr lang="cs-CZ" sz="3600" u="sng" dirty="0"/>
              <a:t> </a:t>
            </a:r>
            <a:r>
              <a:rPr lang="en-GB" sz="3600" u="sng" dirty="0"/>
              <a:t>Cons</a:t>
            </a:r>
            <a:endParaRPr lang="cs-CZ" sz="3600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</a:t>
            </a:r>
            <a:r>
              <a:rPr lang="en-GB" dirty="0" smtClean="0"/>
              <a:t>Costs</a:t>
            </a: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Team spirit</a:t>
            </a:r>
          </a:p>
          <a:p>
            <a:pPr marL="109728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237730"/>
            <a:ext cx="3851920" cy="2170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Team off ice training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67719"/>
            <a:ext cx="8229600" cy="4325112"/>
          </a:xfrm>
        </p:spPr>
        <p:txBody>
          <a:bodyPr/>
          <a:lstStyle/>
          <a:p>
            <a:pPr marL="109728" indent="0">
              <a:buNone/>
            </a:pPr>
            <a:r>
              <a:rPr lang="en-GB" u="sng" dirty="0"/>
              <a:t>Pros</a:t>
            </a:r>
            <a:endParaRPr lang="cs-CZ" u="sng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Team </a:t>
            </a:r>
            <a:r>
              <a:rPr lang="cs-CZ" dirty="0" smtClean="0"/>
              <a:t>spirit</a:t>
            </a:r>
            <a:endParaRPr lang="cs-CZ" dirty="0"/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Competitiveness</a:t>
            </a:r>
          </a:p>
          <a:p>
            <a:pPr marL="109728" indent="0">
              <a:buNone/>
            </a:pPr>
            <a:endParaRPr lang="cs-CZ" dirty="0"/>
          </a:p>
          <a:p>
            <a:pPr marL="109728" indent="0">
              <a:buNone/>
            </a:pPr>
            <a:r>
              <a:rPr lang="en-GB" u="sng" dirty="0"/>
              <a:t>Cons</a:t>
            </a:r>
            <a:endParaRPr lang="cs-CZ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 M</a:t>
            </a:r>
            <a:r>
              <a:rPr lang="en-US" dirty="0"/>
              <a:t>ethods of development that can not be done in 40 players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72" y="2084825"/>
            <a:ext cx="3550525" cy="2299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0301" y="878207"/>
            <a:ext cx="8229600" cy="1066800"/>
          </a:xfrm>
        </p:spPr>
        <p:txBody>
          <a:bodyPr/>
          <a:lstStyle/>
          <a:p>
            <a:r>
              <a:rPr lang="cs-CZ" b="1" dirty="0"/>
              <a:t>In the middle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4110" y="1945007"/>
            <a:ext cx="8229600" cy="4325112"/>
          </a:xfrm>
        </p:spPr>
        <p:txBody>
          <a:bodyPr/>
          <a:lstStyle/>
          <a:p>
            <a:r>
              <a:rPr lang="en-GB" dirty="0"/>
              <a:t>Partition of players according to posts and performance</a:t>
            </a:r>
            <a:endParaRPr lang="cs-CZ" dirty="0"/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Small groups of players</a:t>
            </a:r>
          </a:p>
          <a:p>
            <a:endParaRPr lang="cs-CZ" dirty="0"/>
          </a:p>
          <a:p>
            <a:r>
              <a:rPr lang="en-GB" dirty="0"/>
              <a:t>More work for a trainer </a:t>
            </a:r>
          </a:p>
          <a:p>
            <a:endParaRPr lang="en-GB" dirty="0"/>
          </a:p>
          <a:p>
            <a:r>
              <a:rPr lang="en-GB" dirty="0"/>
              <a:t>Bigger player’s progress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Off ice in czech republic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</a:t>
            </a:r>
            <a:r>
              <a:rPr lang="en-US" dirty="0"/>
              <a:t>tarts on May 1st and ends June 30th</a:t>
            </a:r>
            <a:endParaRPr lang="cs-CZ" dirty="0"/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Then 3 weeks off</a:t>
            </a:r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10-year</a:t>
            </a:r>
            <a:r>
              <a:rPr lang="en-GB" dirty="0"/>
              <a:t> old</a:t>
            </a:r>
            <a:r>
              <a:rPr lang="cs-CZ" dirty="0"/>
              <a:t> methods</a:t>
            </a:r>
          </a:p>
          <a:p>
            <a:endParaRPr lang="cs-CZ" dirty="0"/>
          </a:p>
          <a:p>
            <a:r>
              <a:rPr lang="cs-CZ" dirty="0"/>
              <a:t>Regular season starts in September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742" y="2905816"/>
            <a:ext cx="3665984" cy="20621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Off ice in North America and Canada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Starts in July</a:t>
            </a:r>
          </a:p>
          <a:p>
            <a:endParaRPr lang="cs-CZ" dirty="0"/>
          </a:p>
          <a:p>
            <a:r>
              <a:rPr lang="cs-CZ" dirty="0"/>
              <a:t>Ends in early September</a:t>
            </a:r>
          </a:p>
          <a:p>
            <a:endParaRPr lang="cs-CZ" dirty="0"/>
          </a:p>
          <a:p>
            <a:r>
              <a:rPr lang="cs-CZ" dirty="0"/>
              <a:t>Indvidual or small groups training</a:t>
            </a:r>
          </a:p>
          <a:p>
            <a:endParaRPr lang="cs-CZ" dirty="0"/>
          </a:p>
          <a:p>
            <a:r>
              <a:rPr lang="cs-CZ" dirty="0"/>
              <a:t>Individual periodization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Our off ice training system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9320" y="1946150"/>
            <a:ext cx="8229600" cy="4325112"/>
          </a:xfrm>
        </p:spPr>
        <p:txBody>
          <a:bodyPr/>
          <a:lstStyle/>
          <a:p>
            <a:r>
              <a:rPr lang="cs-CZ" dirty="0"/>
              <a:t>Starts in July</a:t>
            </a:r>
            <a:endParaRPr lang="en-GB" dirty="0"/>
          </a:p>
          <a:p>
            <a:pPr marL="109728" indent="0">
              <a:buNone/>
            </a:pPr>
            <a:endParaRPr lang="cs-CZ" dirty="0"/>
          </a:p>
          <a:p>
            <a:r>
              <a:rPr lang="cs-CZ" dirty="0"/>
              <a:t>Team training are 2 times </a:t>
            </a:r>
            <a:r>
              <a:rPr lang="en-GB" dirty="0"/>
              <a:t>per a</a:t>
            </a:r>
            <a:r>
              <a:rPr lang="cs-CZ" dirty="0"/>
              <a:t> week</a:t>
            </a:r>
          </a:p>
          <a:p>
            <a:endParaRPr lang="cs-CZ" dirty="0"/>
          </a:p>
          <a:p>
            <a:r>
              <a:rPr lang="cs-CZ" dirty="0"/>
              <a:t>Individual gym plan (updated after 2 weeks)</a:t>
            </a:r>
          </a:p>
          <a:p>
            <a:endParaRPr lang="cs-CZ" dirty="0"/>
          </a:p>
          <a:p>
            <a:r>
              <a:rPr lang="cs-CZ" dirty="0"/>
              <a:t>Off ice ends in early September </a:t>
            </a:r>
          </a:p>
          <a:p>
            <a:endParaRPr lang="cs-CZ" dirty="0"/>
          </a:p>
          <a:p>
            <a:r>
              <a:rPr lang="cs-CZ" dirty="0"/>
              <a:t>Individual training volume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526"/>
            <a:ext cx="1060367" cy="117347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452" y="5683383"/>
            <a:ext cx="1286548" cy="117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2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213</TotalTime>
  <Words>353</Words>
  <Application>Microsoft Office PowerPoint</Application>
  <PresentationFormat>Předvádění na obrazovce (4:3)</PresentationFormat>
  <Paragraphs>106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Georgia</vt:lpstr>
      <vt:lpstr>Trebuchet MS</vt:lpstr>
      <vt:lpstr>Wingdings</vt:lpstr>
      <vt:lpstr>Wingdings 2</vt:lpstr>
      <vt:lpstr>Urbanistický</vt:lpstr>
      <vt:lpstr>Conditional preparation in ice hockey and its possible specifications</vt:lpstr>
      <vt:lpstr>Key to succes</vt:lpstr>
      <vt:lpstr>Prezentace aplikace PowerPoint</vt:lpstr>
      <vt:lpstr>Individual off ice training</vt:lpstr>
      <vt:lpstr>Team off ice training</vt:lpstr>
      <vt:lpstr>In the middle</vt:lpstr>
      <vt:lpstr>Off ice in czech republic</vt:lpstr>
      <vt:lpstr>Off ice in North America and Canada </vt:lpstr>
      <vt:lpstr>Our off ice training system</vt:lpstr>
      <vt:lpstr>New trends in off ice training</vt:lpstr>
      <vt:lpstr>Dual Carrier tips</vt:lpstr>
      <vt:lpstr>Sports internships – What is wrong?</vt:lpstr>
      <vt:lpstr>How to make an internship?</vt:lpstr>
      <vt:lpstr>My internship experience  - Red Bull Salzburg Academy</vt:lpstr>
      <vt:lpstr>Prezentace aplikace PowerPoint</vt:lpstr>
      <vt:lpstr>Thanks for your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Kondiční příprava v ledním hokeji a její možné specifikace</dc:title>
  <dc:creator>Štěpán a Lenka</dc:creator>
  <cp:lastModifiedBy>Štěpán Mgr. Koukal</cp:lastModifiedBy>
  <cp:revision>34</cp:revision>
  <dcterms:created xsi:type="dcterms:W3CDTF">2018-09-20T20:00:37Z</dcterms:created>
  <dcterms:modified xsi:type="dcterms:W3CDTF">2018-09-29T09:04:23Z</dcterms:modified>
</cp:coreProperties>
</file>