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68" r:id="rId5"/>
    <p:sldId id="267" r:id="rId6"/>
    <p:sldId id="259" r:id="rId7"/>
    <p:sldId id="258" r:id="rId8"/>
    <p:sldId id="260" r:id="rId9"/>
    <p:sldId id="261" r:id="rId10"/>
    <p:sldId id="262" r:id="rId11"/>
    <p:sldId id="263" r:id="rId12"/>
    <p:sldId id="264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595"/>
  </p:normalViewPr>
  <p:slideViewPr>
    <p:cSldViewPr snapToGrid="0" snapToObjects="1">
      <p:cViewPr varScale="1">
        <p:scale>
          <a:sx n="68" d="100"/>
          <a:sy n="68" d="100"/>
        </p:scale>
        <p:origin x="5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CF8FAF2-53F6-3642-92AF-83FDD1AC4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304" y="2587083"/>
            <a:ext cx="5515867" cy="1371600"/>
          </a:xfrm>
        </p:spPr>
        <p:txBody>
          <a:bodyPr>
            <a:noAutofit/>
          </a:bodyPr>
          <a:lstStyle/>
          <a:p>
            <a:r>
              <a:rPr lang="cs-CZ" sz="4400" dirty="0"/>
              <a:t>Charles university </a:t>
            </a:r>
            <a:r>
              <a:rPr lang="cs-CZ" sz="4400" dirty="0" err="1"/>
              <a:t>hockey</a:t>
            </a:r>
            <a:r>
              <a:rPr lang="cs-CZ" sz="4400" dirty="0"/>
              <a:t> team and </a:t>
            </a:r>
            <a:r>
              <a:rPr lang="cs-CZ" sz="4400" dirty="0" err="1"/>
              <a:t>social</a:t>
            </a:r>
            <a:r>
              <a:rPr lang="cs-CZ" sz="4400" dirty="0"/>
              <a:t> media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64881FB9-615B-9A43-8CC1-1A0BC94A23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3102" y="768369"/>
            <a:ext cx="4406862" cy="4406862"/>
          </a:xfrm>
        </p:spPr>
      </p:pic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2E450387-339F-424E-9B2A-5A710A035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35674" y="4260831"/>
            <a:ext cx="4233477" cy="1828800"/>
          </a:xfrm>
        </p:spPr>
        <p:txBody>
          <a:bodyPr>
            <a:normAutofit/>
          </a:bodyPr>
          <a:lstStyle/>
          <a:p>
            <a:r>
              <a:rPr lang="cs-CZ" sz="4000" dirty="0"/>
              <a:t>Ing. Jan </a:t>
            </a:r>
            <a:r>
              <a:rPr lang="cs-CZ" sz="4000" dirty="0" err="1"/>
              <a:t>Valder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783992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17104C-00BF-8C48-BCEC-1F002E22A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 err="1"/>
              <a:t>Social</a:t>
            </a:r>
            <a:r>
              <a:rPr lang="cs-CZ" sz="4400" dirty="0"/>
              <a:t> media - </a:t>
            </a:r>
            <a:r>
              <a:rPr lang="cs-CZ" sz="4400" dirty="0" err="1"/>
              <a:t>instagram</a:t>
            </a:r>
            <a:endParaRPr lang="cs-CZ" sz="4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12A48D-0AE0-2048-8F0B-BEB2AC856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err="1"/>
              <a:t>Posts</a:t>
            </a:r>
            <a:endParaRPr lang="cs-CZ" sz="2800" dirty="0"/>
          </a:p>
          <a:p>
            <a:pPr lvl="1"/>
            <a:r>
              <a:rPr lang="cs-CZ" sz="2800" dirty="0" err="1"/>
              <a:t>Average</a:t>
            </a:r>
            <a:r>
              <a:rPr lang="cs-CZ" sz="2800" dirty="0"/>
              <a:t> </a:t>
            </a:r>
            <a:r>
              <a:rPr lang="cs-CZ" sz="2800" dirty="0" err="1"/>
              <a:t>organic</a:t>
            </a:r>
            <a:r>
              <a:rPr lang="cs-CZ" sz="2800" dirty="0"/>
              <a:t> </a:t>
            </a:r>
            <a:r>
              <a:rPr lang="cs-CZ" sz="2800" dirty="0" err="1"/>
              <a:t>reach</a:t>
            </a:r>
            <a:r>
              <a:rPr lang="cs-CZ" sz="2800" dirty="0"/>
              <a:t> a </a:t>
            </a:r>
            <a:r>
              <a:rPr lang="cs-CZ" sz="2800" dirty="0" err="1"/>
              <a:t>little</a:t>
            </a:r>
            <a:r>
              <a:rPr lang="cs-CZ" sz="2800" dirty="0"/>
              <a:t> bit </a:t>
            </a:r>
            <a:r>
              <a:rPr lang="cs-CZ" sz="2800" dirty="0" err="1"/>
              <a:t>over</a:t>
            </a:r>
            <a:r>
              <a:rPr lang="cs-CZ" sz="2800" dirty="0"/>
              <a:t> 1k</a:t>
            </a:r>
          </a:p>
          <a:p>
            <a:pPr lvl="1"/>
            <a:r>
              <a:rPr lang="cs-CZ" sz="2800" dirty="0" err="1"/>
              <a:t>Average</a:t>
            </a:r>
            <a:r>
              <a:rPr lang="cs-CZ" sz="2800" dirty="0"/>
              <a:t> </a:t>
            </a:r>
            <a:r>
              <a:rPr lang="cs-CZ" sz="2800" dirty="0" err="1"/>
              <a:t>likes</a:t>
            </a:r>
            <a:r>
              <a:rPr lang="cs-CZ" sz="2800" dirty="0"/>
              <a:t> </a:t>
            </a:r>
            <a:r>
              <a:rPr lang="cs-CZ" sz="2800" dirty="0" err="1"/>
              <a:t>around</a:t>
            </a:r>
            <a:r>
              <a:rPr lang="cs-CZ" sz="2800" dirty="0"/>
              <a:t> 50</a:t>
            </a:r>
          </a:p>
          <a:p>
            <a:r>
              <a:rPr lang="cs-CZ" sz="2800" dirty="0" err="1"/>
              <a:t>Stories</a:t>
            </a:r>
            <a:endParaRPr lang="cs-CZ" sz="2800" dirty="0"/>
          </a:p>
          <a:p>
            <a:pPr lvl="1"/>
            <a:r>
              <a:rPr lang="cs-CZ" sz="2800" dirty="0" err="1"/>
              <a:t>Views</a:t>
            </a:r>
            <a:r>
              <a:rPr lang="cs-CZ" sz="2800" dirty="0"/>
              <a:t> </a:t>
            </a:r>
            <a:r>
              <a:rPr lang="cs-CZ" sz="2800" dirty="0" err="1"/>
              <a:t>around</a:t>
            </a:r>
            <a:r>
              <a:rPr lang="cs-CZ" sz="2800" dirty="0"/>
              <a:t> 400</a:t>
            </a:r>
          </a:p>
          <a:p>
            <a:pPr lvl="1"/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Zástupný symbol pro obsah 7">
            <a:extLst>
              <a:ext uri="{FF2B5EF4-FFF2-40B4-BE49-F238E27FC236}">
                <a16:creationId xmlns:a16="http://schemas.microsoft.com/office/drawing/2014/main" id="{7CB783B4-84F1-2445-9334-E954D7F71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702" y="4916623"/>
            <a:ext cx="1518696" cy="151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756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F52292-7770-B34D-882A-45D92B12B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 err="1"/>
              <a:t>Social</a:t>
            </a:r>
            <a:r>
              <a:rPr lang="cs-CZ" sz="4400" dirty="0"/>
              <a:t> media - </a:t>
            </a:r>
            <a:r>
              <a:rPr lang="cs-CZ" sz="4400" dirty="0" err="1"/>
              <a:t>instagram</a:t>
            </a:r>
            <a:endParaRPr lang="cs-CZ" sz="4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048CF2-74B9-CA4F-A754-212B33314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67%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users</a:t>
            </a:r>
            <a:r>
              <a:rPr lang="cs-CZ" sz="2800" dirty="0"/>
              <a:t> are </a:t>
            </a:r>
            <a:r>
              <a:rPr lang="cs-CZ" sz="2800" dirty="0" err="1"/>
              <a:t>from</a:t>
            </a:r>
            <a:r>
              <a:rPr lang="cs-CZ" sz="2800" dirty="0"/>
              <a:t> Prague</a:t>
            </a:r>
          </a:p>
          <a:p>
            <a:r>
              <a:rPr lang="cs-CZ" sz="2800" dirty="0"/>
              <a:t>In </a:t>
            </a:r>
            <a:r>
              <a:rPr lang="cs-CZ" sz="2800" dirty="0" err="1"/>
              <a:t>age</a:t>
            </a:r>
            <a:r>
              <a:rPr lang="cs-CZ" sz="2800" dirty="0"/>
              <a:t> 18-24</a:t>
            </a:r>
          </a:p>
          <a:p>
            <a:r>
              <a:rPr lang="cs-CZ" sz="2800" dirty="0"/>
              <a:t>52% male 48% </a:t>
            </a:r>
            <a:r>
              <a:rPr lang="cs-CZ" sz="2800" dirty="0" err="1"/>
              <a:t>female</a:t>
            </a:r>
            <a:endParaRPr lang="cs-CZ" sz="2800" dirty="0"/>
          </a:p>
        </p:txBody>
      </p:sp>
      <p:pic>
        <p:nvPicPr>
          <p:cNvPr id="4" name="Zástupný symbol pro obsah 7">
            <a:extLst>
              <a:ext uri="{FF2B5EF4-FFF2-40B4-BE49-F238E27FC236}">
                <a16:creationId xmlns:a16="http://schemas.microsoft.com/office/drawing/2014/main" id="{50C8DD18-6C29-F949-8600-DD7266CB0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702" y="4916623"/>
            <a:ext cx="1518696" cy="151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06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69D487-D5A1-F54A-9DBD-A2CFEDDF3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Dual</a:t>
            </a:r>
            <a:r>
              <a:rPr lang="cs-CZ" dirty="0"/>
              <a:t> </a:t>
            </a:r>
            <a:r>
              <a:rPr lang="cs-CZ" dirty="0" err="1"/>
              <a:t>career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717F10-0284-FF43-9373-76AABCEDE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Jan </a:t>
            </a:r>
            <a:r>
              <a:rPr lang="cs-CZ" dirty="0" err="1"/>
              <a:t>Valder</a:t>
            </a:r>
            <a:endParaRPr lang="cs-CZ" dirty="0"/>
          </a:p>
          <a:p>
            <a:pPr lvl="1"/>
            <a:r>
              <a:rPr lang="cs-CZ" dirty="0" err="1"/>
              <a:t>RedCrox.com</a:t>
            </a:r>
            <a:endParaRPr lang="cs-CZ" dirty="0"/>
          </a:p>
          <a:p>
            <a:pPr lvl="1"/>
            <a:r>
              <a:rPr lang="cs-CZ" dirty="0" err="1"/>
              <a:t>Responsible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marketing in Czech </a:t>
            </a:r>
            <a:r>
              <a:rPr lang="cs-CZ" dirty="0" err="1"/>
              <a:t>republic</a:t>
            </a:r>
            <a:endParaRPr lang="cs-CZ" dirty="0"/>
          </a:p>
          <a:p>
            <a:pPr lvl="1"/>
            <a:r>
              <a:rPr lang="cs-CZ" dirty="0" err="1"/>
              <a:t>Experiencies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social</a:t>
            </a:r>
            <a:r>
              <a:rPr lang="cs-CZ" dirty="0"/>
              <a:t> media </a:t>
            </a:r>
            <a:r>
              <a:rPr lang="cs-CZ" dirty="0" err="1"/>
              <a:t>of</a:t>
            </a:r>
            <a:r>
              <a:rPr lang="cs-CZ" dirty="0"/>
              <a:t> UK </a:t>
            </a:r>
            <a:r>
              <a:rPr lang="cs-CZ" dirty="0" err="1"/>
              <a:t>hockey</a:t>
            </a:r>
            <a:r>
              <a:rPr lang="cs-CZ" dirty="0"/>
              <a:t> team </a:t>
            </a:r>
            <a:r>
              <a:rPr lang="cs-CZ" dirty="0" err="1"/>
              <a:t>helped</a:t>
            </a:r>
            <a:r>
              <a:rPr lang="cs-CZ" dirty="0"/>
              <a:t> to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hired</a:t>
            </a:r>
            <a:endParaRPr lang="cs-CZ" dirty="0"/>
          </a:p>
          <a:p>
            <a:r>
              <a:rPr lang="cs-CZ" dirty="0"/>
              <a:t>Matěj Oliva</a:t>
            </a:r>
          </a:p>
          <a:p>
            <a:pPr lvl="1"/>
            <a:r>
              <a:rPr lang="cs-CZ" dirty="0" err="1"/>
              <a:t>State</a:t>
            </a:r>
            <a:r>
              <a:rPr lang="cs-CZ" dirty="0"/>
              <a:t> </a:t>
            </a:r>
            <a:r>
              <a:rPr lang="cs-CZ" dirty="0" err="1"/>
              <a:t>exam</a:t>
            </a:r>
            <a:r>
              <a:rPr lang="cs-CZ" dirty="0"/>
              <a:t> </a:t>
            </a:r>
            <a:r>
              <a:rPr lang="cs-CZ" dirty="0" err="1"/>
              <a:t>tomorrow</a:t>
            </a:r>
            <a:r>
              <a:rPr lang="cs-CZ" dirty="0"/>
              <a:t> so </a:t>
            </a:r>
            <a:r>
              <a:rPr lang="cs-CZ" dirty="0" err="1"/>
              <a:t>good</a:t>
            </a:r>
            <a:r>
              <a:rPr lang="cs-CZ" dirty="0"/>
              <a:t> </a:t>
            </a:r>
            <a:r>
              <a:rPr lang="cs-CZ" dirty="0" err="1"/>
              <a:t>luck</a:t>
            </a:r>
            <a:r>
              <a:rPr lang="cs-CZ" dirty="0"/>
              <a:t> </a:t>
            </a:r>
            <a:r>
              <a:rPr lang="cs-CZ" dirty="0" err="1"/>
              <a:t>buddy</a:t>
            </a:r>
            <a:endParaRPr lang="cs-CZ" dirty="0"/>
          </a:p>
          <a:p>
            <a:pPr lvl="1"/>
            <a:r>
              <a:rPr lang="cs-CZ" dirty="0" err="1"/>
              <a:t>Medea</a:t>
            </a:r>
            <a:r>
              <a:rPr lang="cs-CZ" dirty="0"/>
              <a:t> </a:t>
            </a:r>
            <a:r>
              <a:rPr lang="cs-CZ" dirty="0" err="1"/>
              <a:t>group</a:t>
            </a:r>
            <a:endParaRPr lang="cs-CZ" dirty="0"/>
          </a:p>
          <a:p>
            <a:pPr lvl="1"/>
            <a:r>
              <a:rPr lang="cs-CZ" dirty="0"/>
              <a:t>Raul </a:t>
            </a:r>
            <a:r>
              <a:rPr lang="cs-CZ" dirty="0" err="1"/>
              <a:t>company</a:t>
            </a:r>
            <a:endParaRPr lang="cs-CZ" dirty="0"/>
          </a:p>
          <a:p>
            <a:pPr lvl="2"/>
            <a:r>
              <a:rPr lang="cs-CZ" dirty="0"/>
              <a:t>Jizerská 50, Primátorky, </a:t>
            </a:r>
            <a:r>
              <a:rPr lang="cs-CZ" dirty="0" err="1"/>
              <a:t>promotion</a:t>
            </a:r>
            <a:r>
              <a:rPr lang="cs-CZ" dirty="0"/>
              <a:t> </a:t>
            </a:r>
            <a:r>
              <a:rPr lang="cs-CZ" dirty="0" err="1"/>
              <a:t>events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Adidas</a:t>
            </a:r>
            <a:endParaRPr lang="cs-CZ" dirty="0"/>
          </a:p>
          <a:p>
            <a:pPr lvl="1"/>
            <a:endParaRPr lang="cs-CZ" dirty="0"/>
          </a:p>
        </p:txBody>
      </p:sp>
      <p:pic>
        <p:nvPicPr>
          <p:cNvPr id="4" name="Zástupný symbol pro obsah 7">
            <a:extLst>
              <a:ext uri="{FF2B5EF4-FFF2-40B4-BE49-F238E27FC236}">
                <a16:creationId xmlns:a16="http://schemas.microsoft.com/office/drawing/2014/main" id="{D303C973-B57D-1D4E-981A-91BC55B0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702" y="4916623"/>
            <a:ext cx="1518696" cy="151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99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AB5942-129C-8A47-9D51-CD35A7247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472" y="2181922"/>
            <a:ext cx="9905998" cy="1905000"/>
          </a:xfrm>
        </p:spPr>
        <p:txBody>
          <a:bodyPr>
            <a:normAutofit fontScale="90000"/>
          </a:bodyPr>
          <a:lstStyle/>
          <a:p>
            <a:r>
              <a:rPr lang="cs-CZ" sz="9600" dirty="0" err="1"/>
              <a:t>Thanks</a:t>
            </a:r>
            <a:r>
              <a:rPr lang="cs-CZ" sz="9600" dirty="0"/>
              <a:t> </a:t>
            </a:r>
            <a:r>
              <a:rPr lang="cs-CZ" sz="9600" dirty="0" err="1"/>
              <a:t>for</a:t>
            </a:r>
            <a:r>
              <a:rPr lang="cs-CZ" sz="9600" dirty="0"/>
              <a:t> </a:t>
            </a:r>
            <a:r>
              <a:rPr lang="cs-CZ" sz="9600" dirty="0" err="1"/>
              <a:t>your</a:t>
            </a:r>
            <a:r>
              <a:rPr lang="cs-CZ" sz="9600" dirty="0"/>
              <a:t> </a:t>
            </a:r>
            <a:r>
              <a:rPr lang="cs-CZ" sz="9600" dirty="0" err="1"/>
              <a:t>attention</a:t>
            </a:r>
            <a:r>
              <a:rPr lang="cs-CZ" sz="9600" dirty="0"/>
              <a:t>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FE96E49-16DD-8244-A92B-B99318D0C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7">
            <a:extLst>
              <a:ext uri="{FF2B5EF4-FFF2-40B4-BE49-F238E27FC236}">
                <a16:creationId xmlns:a16="http://schemas.microsoft.com/office/drawing/2014/main" id="{2ACF24DD-DE1F-1642-8C9A-F4AE85609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702" y="4916623"/>
            <a:ext cx="1518696" cy="151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689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94AA7475-1BE8-154F-A096-C56FAC6BA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656" y="182136"/>
            <a:ext cx="10366645" cy="1905000"/>
          </a:xfrm>
        </p:spPr>
        <p:txBody>
          <a:bodyPr>
            <a:normAutofit/>
          </a:bodyPr>
          <a:lstStyle/>
          <a:p>
            <a:r>
              <a:rPr lang="cs-CZ" sz="4400" dirty="0" err="1"/>
              <a:t>Member</a:t>
            </a:r>
            <a:r>
              <a:rPr lang="cs-CZ" sz="4400" dirty="0"/>
              <a:t> </a:t>
            </a:r>
            <a:r>
              <a:rPr lang="cs-CZ" sz="4400" dirty="0" err="1"/>
              <a:t>of</a:t>
            </a:r>
            <a:r>
              <a:rPr lang="cs-CZ" sz="4400" dirty="0"/>
              <a:t> </a:t>
            </a:r>
            <a:r>
              <a:rPr lang="cs-CZ" sz="4400" dirty="0" err="1"/>
              <a:t>the</a:t>
            </a:r>
            <a:r>
              <a:rPr lang="cs-CZ" sz="4400" dirty="0"/>
              <a:t> EUHL </a:t>
            </a:r>
            <a:r>
              <a:rPr lang="cs-CZ" sz="4400" dirty="0" err="1"/>
              <a:t>each</a:t>
            </a:r>
            <a:r>
              <a:rPr lang="cs-CZ" sz="4400" dirty="0"/>
              <a:t> </a:t>
            </a:r>
            <a:r>
              <a:rPr lang="cs-CZ" sz="4400" dirty="0" err="1"/>
              <a:t>season</a:t>
            </a:r>
            <a:endParaRPr lang="cs-CZ" sz="4400" dirty="0"/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5550D1FC-27B8-2045-A38D-FFA6E447F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9901" y="2087136"/>
            <a:ext cx="10017510" cy="3499625"/>
          </a:xfrm>
        </p:spPr>
        <p:txBody>
          <a:bodyPr>
            <a:normAutofit/>
          </a:bodyPr>
          <a:lstStyle/>
          <a:p>
            <a:r>
              <a:rPr lang="cs-CZ" sz="2800" dirty="0"/>
              <a:t>4 </a:t>
            </a:r>
            <a:r>
              <a:rPr lang="cs-CZ" sz="2800" dirty="0" err="1"/>
              <a:t>times</a:t>
            </a:r>
            <a:r>
              <a:rPr lang="cs-CZ" sz="2800" dirty="0"/>
              <a:t> EUHL </a:t>
            </a:r>
            <a:r>
              <a:rPr lang="cs-CZ" sz="2800" dirty="0" err="1"/>
              <a:t>champions</a:t>
            </a:r>
            <a:endParaRPr lang="cs-CZ" sz="2800" dirty="0"/>
          </a:p>
          <a:p>
            <a:r>
              <a:rPr lang="cs-CZ" sz="2800" dirty="0" err="1"/>
              <a:t>One</a:t>
            </a:r>
            <a:r>
              <a:rPr lang="cs-CZ" sz="2800" dirty="0"/>
              <a:t> bronze </a:t>
            </a:r>
            <a:r>
              <a:rPr lang="cs-CZ" sz="2800" dirty="0" err="1"/>
              <a:t>medal</a:t>
            </a:r>
            <a:r>
              <a:rPr lang="cs-CZ" sz="2800" dirty="0"/>
              <a:t> </a:t>
            </a:r>
            <a:r>
              <a:rPr lang="cs-CZ" sz="2800" dirty="0" err="1"/>
              <a:t>season</a:t>
            </a:r>
            <a:endParaRPr lang="cs-CZ" sz="2800" dirty="0"/>
          </a:p>
          <a:p>
            <a:r>
              <a:rPr lang="cs-CZ" sz="2800" dirty="0"/>
              <a:t>Charles university </a:t>
            </a:r>
            <a:r>
              <a:rPr lang="cs-CZ" sz="2800" dirty="0" err="1"/>
              <a:t>hockey</a:t>
            </a:r>
            <a:r>
              <a:rPr lang="cs-CZ" sz="2800" dirty="0"/>
              <a:t> team </a:t>
            </a:r>
            <a:r>
              <a:rPr lang="cs-CZ" sz="2800" dirty="0" err="1"/>
              <a:t>under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roof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EUHL:</a:t>
            </a:r>
          </a:p>
          <a:p>
            <a:pPr lvl="1"/>
            <a:r>
              <a:rPr lang="cs-CZ" sz="2800" dirty="0" err="1"/>
              <a:t>Moscow</a:t>
            </a:r>
            <a:r>
              <a:rPr lang="cs-CZ" sz="2800" dirty="0"/>
              <a:t> university </a:t>
            </a:r>
            <a:r>
              <a:rPr lang="cs-CZ" sz="2800" dirty="0" err="1"/>
              <a:t>games</a:t>
            </a:r>
            <a:r>
              <a:rPr lang="cs-CZ" sz="2800" dirty="0"/>
              <a:t> 2016</a:t>
            </a:r>
          </a:p>
          <a:p>
            <a:pPr lvl="1"/>
            <a:r>
              <a:rPr lang="cs-CZ" sz="2800" dirty="0" err="1"/>
              <a:t>Yekaterinburg</a:t>
            </a:r>
            <a:r>
              <a:rPr lang="cs-CZ" sz="2800" dirty="0"/>
              <a:t> </a:t>
            </a:r>
            <a:r>
              <a:rPr lang="cs-CZ" sz="2800" dirty="0" err="1"/>
              <a:t>Eurochallenge</a:t>
            </a:r>
            <a:r>
              <a:rPr lang="cs-CZ" sz="2800" dirty="0"/>
              <a:t> 2017</a:t>
            </a:r>
          </a:p>
          <a:p>
            <a:pPr lvl="1"/>
            <a:r>
              <a:rPr lang="cs-CZ" sz="2800" dirty="0" err="1"/>
              <a:t>Getting</a:t>
            </a:r>
            <a:r>
              <a:rPr lang="cs-CZ" sz="2800" dirty="0"/>
              <a:t> </a:t>
            </a:r>
            <a:r>
              <a:rPr lang="cs-CZ" sz="2800" dirty="0" err="1"/>
              <a:t>ready</a:t>
            </a:r>
            <a:r>
              <a:rPr lang="cs-CZ" sz="2800" dirty="0"/>
              <a:t> </a:t>
            </a:r>
            <a:r>
              <a:rPr lang="cs-CZ" sz="2800" dirty="0" err="1"/>
              <a:t>for</a:t>
            </a:r>
            <a:r>
              <a:rPr lang="cs-CZ" sz="2800" dirty="0"/>
              <a:t> nex </a:t>
            </a:r>
            <a:r>
              <a:rPr lang="cs-CZ" sz="2800" dirty="0" err="1"/>
              <a:t>event</a:t>
            </a:r>
            <a:r>
              <a:rPr lang="cs-CZ" sz="2800" dirty="0"/>
              <a:t> in </a:t>
            </a:r>
            <a:r>
              <a:rPr lang="cs-CZ" sz="2800" dirty="0" err="1"/>
              <a:t>Krasnoyarsk</a:t>
            </a:r>
            <a:endParaRPr lang="cs-CZ" sz="2800" dirty="0"/>
          </a:p>
        </p:txBody>
      </p:sp>
      <p:pic>
        <p:nvPicPr>
          <p:cNvPr id="9" name="Zástupný symbol pro obsah 7">
            <a:extLst>
              <a:ext uri="{FF2B5EF4-FFF2-40B4-BE49-F238E27FC236}">
                <a16:creationId xmlns:a16="http://schemas.microsoft.com/office/drawing/2014/main" id="{41363DCF-7C2B-7C4C-B81D-E4FCC41D0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848" y="4922198"/>
            <a:ext cx="1329125" cy="13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052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44161B-71DC-394D-9A64-86703C21B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887" y="2324099"/>
            <a:ext cx="12478215" cy="1905000"/>
          </a:xfrm>
        </p:spPr>
        <p:txBody>
          <a:bodyPr>
            <a:noAutofit/>
          </a:bodyPr>
          <a:lstStyle/>
          <a:p>
            <a:r>
              <a:rPr lang="cs-CZ" sz="15000" dirty="0"/>
              <a:t>#</a:t>
            </a:r>
            <a:r>
              <a:rPr lang="cs-CZ" sz="15000" dirty="0" err="1"/>
              <a:t>ukfamily</a:t>
            </a:r>
            <a:endParaRPr lang="cs-CZ" sz="150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31F0A9-C812-E845-A14E-243115D59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7">
            <a:extLst>
              <a:ext uri="{FF2B5EF4-FFF2-40B4-BE49-F238E27FC236}">
                <a16:creationId xmlns:a16="http://schemas.microsoft.com/office/drawing/2014/main" id="{4AF03D0E-6985-724B-BC05-8A4C40389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702" y="4916623"/>
            <a:ext cx="1518696" cy="151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064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AEE8DB-54D9-D349-82DA-B1F540E25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 err="1"/>
              <a:t>Players</a:t>
            </a:r>
            <a:r>
              <a:rPr lang="cs-CZ" sz="4400" dirty="0"/>
              <a:t> </a:t>
            </a:r>
            <a:r>
              <a:rPr lang="cs-CZ" sz="4400" dirty="0" err="1"/>
              <a:t>summary</a:t>
            </a:r>
            <a:endParaRPr lang="cs-CZ" sz="4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4E2694-AE83-FC49-8684-763CF2249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86 </a:t>
            </a:r>
            <a:r>
              <a:rPr lang="cs-CZ" sz="2800" dirty="0" err="1"/>
              <a:t>players</a:t>
            </a:r>
            <a:endParaRPr lang="cs-CZ" sz="2800" dirty="0"/>
          </a:p>
          <a:p>
            <a:r>
              <a:rPr lang="cs-CZ" sz="2800" dirty="0"/>
              <a:t>22 </a:t>
            </a:r>
            <a:r>
              <a:rPr lang="cs-CZ" sz="2800" dirty="0" err="1"/>
              <a:t>Bachelors</a:t>
            </a:r>
            <a:endParaRPr lang="cs-CZ" sz="2800" dirty="0"/>
          </a:p>
          <a:p>
            <a:r>
              <a:rPr lang="cs-CZ" sz="2800" dirty="0"/>
              <a:t>14 Mgr.</a:t>
            </a:r>
          </a:p>
          <a:p>
            <a:r>
              <a:rPr lang="cs-CZ" sz="2800" dirty="0"/>
              <a:t>3 Ing.</a:t>
            </a:r>
          </a:p>
        </p:txBody>
      </p:sp>
      <p:pic>
        <p:nvPicPr>
          <p:cNvPr id="4" name="Zástupný symbol pro obsah 7">
            <a:extLst>
              <a:ext uri="{FF2B5EF4-FFF2-40B4-BE49-F238E27FC236}">
                <a16:creationId xmlns:a16="http://schemas.microsoft.com/office/drawing/2014/main" id="{D6EA7520-19C1-A949-9198-5EBA8D13C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702" y="4916623"/>
            <a:ext cx="1518696" cy="151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942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3FA210-1E4E-BD48-8C52-F9145B0BE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 err="1"/>
              <a:t>Players</a:t>
            </a:r>
            <a:r>
              <a:rPr lang="cs-CZ" sz="4400" dirty="0"/>
              <a:t> </a:t>
            </a:r>
            <a:r>
              <a:rPr lang="cs-CZ" sz="4400" dirty="0" err="1"/>
              <a:t>from</a:t>
            </a:r>
            <a:r>
              <a:rPr lang="cs-CZ" sz="4400" dirty="0"/>
              <a:t> </a:t>
            </a:r>
            <a:r>
              <a:rPr lang="cs-CZ" sz="4400" dirty="0" err="1"/>
              <a:t>euhl</a:t>
            </a:r>
            <a:r>
              <a:rPr lang="cs-CZ" sz="4400" dirty="0"/>
              <a:t> to </a:t>
            </a:r>
            <a:r>
              <a:rPr lang="cs-CZ" sz="4400" dirty="0" err="1"/>
              <a:t>the</a:t>
            </a:r>
            <a:r>
              <a:rPr lang="cs-CZ" sz="4400" dirty="0"/>
              <a:t> </a:t>
            </a:r>
            <a:r>
              <a:rPr lang="cs-CZ" sz="4400" dirty="0" err="1"/>
              <a:t>profesional</a:t>
            </a:r>
            <a:r>
              <a:rPr lang="cs-CZ" sz="4400" dirty="0"/>
              <a:t> </a:t>
            </a:r>
            <a:r>
              <a:rPr lang="cs-CZ" sz="4400" dirty="0" err="1"/>
              <a:t>hockey</a:t>
            </a:r>
            <a:endParaRPr lang="cs-CZ" sz="4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FD67D1-8864-E343-A70F-2B85BAEE8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Dominik Novák – Czech 2</a:t>
            </a:r>
          </a:p>
          <a:p>
            <a:r>
              <a:rPr lang="cs-CZ" sz="2800" dirty="0"/>
              <a:t>Mikuláš </a:t>
            </a:r>
            <a:r>
              <a:rPr lang="cs-CZ" sz="2800" dirty="0" err="1"/>
              <a:t>Bícha</a:t>
            </a:r>
            <a:r>
              <a:rPr lang="cs-CZ" sz="2800" dirty="0"/>
              <a:t> – France 2</a:t>
            </a:r>
          </a:p>
          <a:p>
            <a:r>
              <a:rPr lang="cs-CZ" sz="2800" dirty="0"/>
              <a:t>Petr Hučko – France 2, </a:t>
            </a:r>
            <a:r>
              <a:rPr lang="cs-CZ" sz="2800" dirty="0" err="1"/>
              <a:t>currently</a:t>
            </a:r>
            <a:r>
              <a:rPr lang="cs-CZ" sz="2800" dirty="0"/>
              <a:t> Czech 3</a:t>
            </a:r>
          </a:p>
          <a:p>
            <a:r>
              <a:rPr lang="cs-CZ" sz="2800" dirty="0"/>
              <a:t>Jakub Březák – Czech 2</a:t>
            </a:r>
          </a:p>
          <a:p>
            <a:r>
              <a:rPr lang="cs-CZ" sz="2800" dirty="0"/>
              <a:t>David Matějka – Czech 2</a:t>
            </a:r>
          </a:p>
          <a:p>
            <a:r>
              <a:rPr lang="cs-CZ" sz="2800" dirty="0"/>
              <a:t>Daniel Arnošt – </a:t>
            </a:r>
            <a:r>
              <a:rPr lang="cs-CZ" sz="2800" dirty="0" err="1"/>
              <a:t>Norway</a:t>
            </a:r>
            <a:r>
              <a:rPr lang="cs-CZ" sz="2800" dirty="0"/>
              <a:t> 2</a:t>
            </a:r>
          </a:p>
        </p:txBody>
      </p:sp>
      <p:pic>
        <p:nvPicPr>
          <p:cNvPr id="4" name="Zástupný symbol pro obsah 7">
            <a:extLst>
              <a:ext uri="{FF2B5EF4-FFF2-40B4-BE49-F238E27FC236}">
                <a16:creationId xmlns:a16="http://schemas.microsoft.com/office/drawing/2014/main" id="{11025DD3-B1C8-3D46-884C-E70FC4C9F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702" y="4916623"/>
            <a:ext cx="1518696" cy="151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558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6D5464-D07B-614C-BE20-9CC37E61B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 err="1"/>
              <a:t>People</a:t>
            </a:r>
            <a:r>
              <a:rPr lang="cs-CZ" sz="4400" dirty="0"/>
              <a:t> </a:t>
            </a:r>
            <a:r>
              <a:rPr lang="cs-CZ" sz="4400" dirty="0" err="1"/>
              <a:t>responsible</a:t>
            </a:r>
            <a:r>
              <a:rPr lang="cs-CZ" sz="4400" dirty="0"/>
              <a:t> </a:t>
            </a:r>
            <a:r>
              <a:rPr lang="cs-CZ" sz="4400" dirty="0" err="1"/>
              <a:t>for</a:t>
            </a:r>
            <a:r>
              <a:rPr lang="cs-CZ" sz="4400" dirty="0"/>
              <a:t> SM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B2D0853-2B88-AB42-8BF2-61F7563DC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691" y="1919867"/>
            <a:ext cx="9905998" cy="3599987"/>
          </a:xfrm>
        </p:spPr>
        <p:txBody>
          <a:bodyPr>
            <a:normAutofit/>
          </a:bodyPr>
          <a:lstStyle/>
          <a:p>
            <a:r>
              <a:rPr lang="cs-CZ" sz="2800" dirty="0" err="1"/>
              <a:t>Graphics</a:t>
            </a:r>
            <a:r>
              <a:rPr lang="cs-CZ" sz="2800" dirty="0"/>
              <a:t>: Aneta Procházková (</a:t>
            </a:r>
            <a:r>
              <a:rPr lang="cs-CZ" sz="2800" dirty="0" err="1"/>
              <a:t>she</a:t>
            </a:r>
            <a:r>
              <a:rPr lang="cs-CZ" sz="2800" dirty="0"/>
              <a:t> </a:t>
            </a:r>
            <a:r>
              <a:rPr lang="cs-CZ" sz="2800" dirty="0" err="1"/>
              <a:t>is</a:t>
            </a:r>
            <a:r>
              <a:rPr lang="cs-CZ" sz="2800" dirty="0"/>
              <a:t> </a:t>
            </a:r>
            <a:r>
              <a:rPr lang="cs-CZ" sz="2800" dirty="0" err="1"/>
              <a:t>doing</a:t>
            </a:r>
            <a:r>
              <a:rPr lang="cs-CZ" sz="2800" dirty="0"/>
              <a:t> </a:t>
            </a:r>
            <a:r>
              <a:rPr lang="cs-CZ" sz="2800" dirty="0" err="1"/>
              <a:t>amazing</a:t>
            </a:r>
            <a:r>
              <a:rPr lang="cs-CZ" sz="2800" dirty="0"/>
              <a:t> </a:t>
            </a:r>
            <a:r>
              <a:rPr lang="cs-CZ" sz="2800" dirty="0" err="1"/>
              <a:t>job</a:t>
            </a:r>
            <a:r>
              <a:rPr lang="cs-CZ" sz="2800" dirty="0"/>
              <a:t>)</a:t>
            </a:r>
          </a:p>
          <a:p>
            <a:r>
              <a:rPr lang="cs-CZ" sz="2800" dirty="0" err="1"/>
              <a:t>Content</a:t>
            </a:r>
            <a:r>
              <a:rPr lang="cs-CZ" sz="2800" dirty="0"/>
              <a:t>: Jan </a:t>
            </a:r>
            <a:r>
              <a:rPr lang="cs-CZ" sz="2800" dirty="0" err="1"/>
              <a:t>Valder</a:t>
            </a:r>
            <a:r>
              <a:rPr lang="cs-CZ" sz="2800" dirty="0"/>
              <a:t>, Matěj Oliva</a:t>
            </a:r>
          </a:p>
          <a:p>
            <a:r>
              <a:rPr lang="cs-CZ" sz="2800" dirty="0" err="1"/>
              <a:t>Pushing</a:t>
            </a:r>
            <a:r>
              <a:rPr lang="cs-CZ" sz="2800" dirty="0"/>
              <a:t> </a:t>
            </a:r>
            <a:r>
              <a:rPr lang="cs-CZ" sz="2800" dirty="0" err="1"/>
              <a:t>players</a:t>
            </a:r>
            <a:r>
              <a:rPr lang="cs-CZ" sz="2800" dirty="0"/>
              <a:t> to </a:t>
            </a:r>
            <a:r>
              <a:rPr lang="cs-CZ" sz="2800" dirty="0" err="1"/>
              <a:t>like</a:t>
            </a:r>
            <a:r>
              <a:rPr lang="cs-CZ" sz="2800" dirty="0"/>
              <a:t> and </a:t>
            </a:r>
            <a:r>
              <a:rPr lang="cs-CZ" sz="2800" dirty="0" err="1"/>
              <a:t>share</a:t>
            </a:r>
            <a:r>
              <a:rPr lang="cs-CZ" sz="2800" dirty="0"/>
              <a:t>: Michaela </a:t>
            </a:r>
            <a:r>
              <a:rPr lang="cs-CZ" sz="2800" dirty="0" err="1"/>
              <a:t>Příhonská</a:t>
            </a:r>
            <a:endParaRPr lang="cs-CZ" sz="2800" dirty="0"/>
          </a:p>
        </p:txBody>
      </p:sp>
      <p:pic>
        <p:nvPicPr>
          <p:cNvPr id="4" name="Zástupný symbol pro obsah 7">
            <a:extLst>
              <a:ext uri="{FF2B5EF4-FFF2-40B4-BE49-F238E27FC236}">
                <a16:creationId xmlns:a16="http://schemas.microsoft.com/office/drawing/2014/main" id="{7F75F8C2-86AE-564A-95E9-54FF3031E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702" y="4916623"/>
            <a:ext cx="1518696" cy="151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52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EAAA13-4884-D54C-85A3-2623B2448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540" y="174702"/>
            <a:ext cx="9905998" cy="1905000"/>
          </a:xfrm>
        </p:spPr>
        <p:txBody>
          <a:bodyPr>
            <a:normAutofit/>
          </a:bodyPr>
          <a:lstStyle/>
          <a:p>
            <a:r>
              <a:rPr lang="cs-CZ" sz="4400" dirty="0" err="1"/>
              <a:t>Social</a:t>
            </a:r>
            <a:r>
              <a:rPr lang="cs-CZ" sz="4400" dirty="0"/>
              <a:t> media - </a:t>
            </a:r>
            <a:r>
              <a:rPr lang="cs-CZ" sz="4400" dirty="0" err="1"/>
              <a:t>facebook</a:t>
            </a:r>
            <a:endParaRPr lang="cs-CZ" sz="4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5ADCD85-FABC-6649-9DB2-877CA5BA0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Up to </a:t>
            </a:r>
            <a:r>
              <a:rPr lang="cs-CZ" sz="2800" dirty="0" err="1"/>
              <a:t>date</a:t>
            </a:r>
            <a:r>
              <a:rPr lang="cs-CZ" sz="2800" dirty="0"/>
              <a:t> 1783 </a:t>
            </a:r>
            <a:r>
              <a:rPr lang="cs-CZ" sz="2800" dirty="0" err="1"/>
              <a:t>followers</a:t>
            </a:r>
            <a:endParaRPr lang="cs-CZ" sz="2800" dirty="0"/>
          </a:p>
          <a:p>
            <a:r>
              <a:rPr lang="cs-CZ" sz="2800" dirty="0" err="1"/>
              <a:t>Average</a:t>
            </a:r>
            <a:r>
              <a:rPr lang="cs-CZ" sz="2800" dirty="0"/>
              <a:t> </a:t>
            </a:r>
            <a:r>
              <a:rPr lang="cs-CZ" sz="2800" dirty="0" err="1"/>
              <a:t>organic</a:t>
            </a:r>
            <a:r>
              <a:rPr lang="cs-CZ" sz="2800" dirty="0"/>
              <a:t> </a:t>
            </a:r>
            <a:r>
              <a:rPr lang="cs-CZ" sz="2800" dirty="0" err="1"/>
              <a:t>reach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any</a:t>
            </a:r>
            <a:r>
              <a:rPr lang="cs-CZ" sz="2800" dirty="0"/>
              <a:t> post 2,5k</a:t>
            </a:r>
          </a:p>
          <a:p>
            <a:r>
              <a:rPr lang="cs-CZ" sz="2800" dirty="0" err="1"/>
              <a:t>Paid</a:t>
            </a:r>
            <a:r>
              <a:rPr lang="cs-CZ" sz="2800" dirty="0"/>
              <a:t> </a:t>
            </a:r>
            <a:r>
              <a:rPr lang="cs-CZ" sz="2800" dirty="0" err="1"/>
              <a:t>reach</a:t>
            </a:r>
            <a:r>
              <a:rPr lang="cs-CZ" sz="2800" dirty="0"/>
              <a:t> 10k (1Euro – 1333 </a:t>
            </a:r>
            <a:r>
              <a:rPr lang="cs-CZ" sz="2800" dirty="0" err="1"/>
              <a:t>reach</a:t>
            </a:r>
            <a:r>
              <a:rPr lang="cs-CZ" sz="2800" dirty="0"/>
              <a:t>)</a:t>
            </a:r>
          </a:p>
          <a:p>
            <a:r>
              <a:rPr lang="cs-CZ" sz="2800" dirty="0" err="1"/>
              <a:t>Potential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over</a:t>
            </a:r>
            <a:r>
              <a:rPr lang="cs-CZ" sz="2800" dirty="0"/>
              <a:t> </a:t>
            </a:r>
            <a:r>
              <a:rPr lang="cs-CZ" sz="2800" dirty="0" err="1"/>
              <a:t>then</a:t>
            </a:r>
            <a:r>
              <a:rPr lang="cs-CZ" sz="2800" dirty="0"/>
              <a:t> 54k </a:t>
            </a:r>
            <a:r>
              <a:rPr lang="cs-CZ" sz="2800" dirty="0" err="1"/>
              <a:t>students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Charles university</a:t>
            </a:r>
          </a:p>
          <a:p>
            <a:pPr lvl="1"/>
            <a:r>
              <a:rPr lang="cs-CZ" sz="2800" dirty="0" err="1"/>
              <a:t>Cooperation</a:t>
            </a:r>
            <a:r>
              <a:rPr lang="cs-CZ" sz="2800" dirty="0"/>
              <a:t> </a:t>
            </a:r>
            <a:r>
              <a:rPr lang="cs-CZ" sz="2800" dirty="0" err="1"/>
              <a:t>with</a:t>
            </a:r>
            <a:r>
              <a:rPr lang="cs-CZ" sz="2800" dirty="0"/>
              <a:t> </a:t>
            </a:r>
            <a:r>
              <a:rPr lang="cs-CZ" sz="2800" dirty="0" err="1"/>
              <a:t>others</a:t>
            </a:r>
            <a:r>
              <a:rPr lang="cs-CZ" sz="2800" dirty="0"/>
              <a:t> </a:t>
            </a:r>
            <a:r>
              <a:rPr lang="cs-CZ" sz="2800" dirty="0" err="1"/>
              <a:t>faculties</a:t>
            </a:r>
            <a:endParaRPr lang="cs-CZ" sz="2800" dirty="0"/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4" name="Zástupný symbol pro obsah 7">
            <a:extLst>
              <a:ext uri="{FF2B5EF4-FFF2-40B4-BE49-F238E27FC236}">
                <a16:creationId xmlns:a16="http://schemas.microsoft.com/office/drawing/2014/main" id="{DE7BFA45-FDC6-A444-AD71-0B0ED5F42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702" y="4916623"/>
            <a:ext cx="1518696" cy="151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989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CDA051-6360-2D44-BC21-06C4D7F60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 err="1"/>
              <a:t>Social</a:t>
            </a:r>
            <a:r>
              <a:rPr lang="cs-CZ" sz="4400" dirty="0"/>
              <a:t> media - </a:t>
            </a:r>
            <a:r>
              <a:rPr lang="cs-CZ" sz="4400" dirty="0" err="1"/>
              <a:t>facebook</a:t>
            </a:r>
            <a:endParaRPr lang="cs-CZ" sz="4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87666F3-D6E8-AD41-841A-318DA2F21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err="1"/>
              <a:t>Page</a:t>
            </a:r>
            <a:r>
              <a:rPr lang="cs-CZ" sz="2800" dirty="0"/>
              <a:t> </a:t>
            </a:r>
            <a:r>
              <a:rPr lang="cs-CZ" sz="2800" dirty="0" err="1"/>
              <a:t>summary</a:t>
            </a:r>
            <a:r>
              <a:rPr lang="cs-CZ" sz="2800" dirty="0"/>
              <a:t> </a:t>
            </a:r>
            <a:r>
              <a:rPr lang="cs-CZ" sz="2800" dirty="0" err="1"/>
              <a:t>for</a:t>
            </a:r>
            <a:r>
              <a:rPr lang="cs-CZ" sz="2800" dirty="0"/>
              <a:t> last </a:t>
            </a:r>
            <a:r>
              <a:rPr lang="cs-CZ" sz="2800" dirty="0" err="1"/>
              <a:t>month</a:t>
            </a:r>
            <a:r>
              <a:rPr lang="cs-CZ" sz="2800" dirty="0"/>
              <a:t>:</a:t>
            </a:r>
          </a:p>
          <a:p>
            <a:r>
              <a:rPr lang="cs-CZ" sz="2800" dirty="0" err="1"/>
              <a:t>Page</a:t>
            </a:r>
            <a:r>
              <a:rPr lang="cs-CZ" sz="2800" dirty="0"/>
              <a:t> </a:t>
            </a:r>
            <a:r>
              <a:rPr lang="cs-CZ" sz="2800" dirty="0" err="1"/>
              <a:t>views</a:t>
            </a:r>
            <a:r>
              <a:rPr lang="cs-CZ" sz="2800" dirty="0"/>
              <a:t> – 2560 </a:t>
            </a:r>
          </a:p>
          <a:p>
            <a:r>
              <a:rPr lang="cs-CZ" sz="2800" dirty="0" err="1"/>
              <a:t>Organic</a:t>
            </a:r>
            <a:r>
              <a:rPr lang="cs-CZ" sz="2800" dirty="0"/>
              <a:t> </a:t>
            </a:r>
            <a:r>
              <a:rPr lang="cs-CZ" sz="2800" dirty="0" err="1"/>
              <a:t>reach</a:t>
            </a:r>
            <a:r>
              <a:rPr lang="cs-CZ" sz="2800" dirty="0"/>
              <a:t> – 15978</a:t>
            </a:r>
          </a:p>
          <a:p>
            <a:r>
              <a:rPr lang="cs-CZ" sz="2800" dirty="0"/>
              <a:t>Post </a:t>
            </a:r>
            <a:r>
              <a:rPr lang="cs-CZ" sz="2800" dirty="0" err="1"/>
              <a:t>engagement</a:t>
            </a:r>
            <a:r>
              <a:rPr lang="cs-CZ" sz="2800" dirty="0"/>
              <a:t> – 6160</a:t>
            </a:r>
          </a:p>
          <a:p>
            <a:r>
              <a:rPr lang="cs-CZ" sz="2800" dirty="0"/>
              <a:t>New </a:t>
            </a:r>
            <a:r>
              <a:rPr lang="cs-CZ" sz="2800" dirty="0" err="1"/>
              <a:t>followers</a:t>
            </a:r>
            <a:r>
              <a:rPr lang="cs-CZ" sz="2800" dirty="0"/>
              <a:t> - 36</a:t>
            </a:r>
          </a:p>
        </p:txBody>
      </p:sp>
      <p:pic>
        <p:nvPicPr>
          <p:cNvPr id="4" name="Zástupný symbol pro obsah 7">
            <a:extLst>
              <a:ext uri="{FF2B5EF4-FFF2-40B4-BE49-F238E27FC236}">
                <a16:creationId xmlns:a16="http://schemas.microsoft.com/office/drawing/2014/main" id="{781C9469-3A18-6C4B-901D-25A789FC5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702" y="4916623"/>
            <a:ext cx="1518696" cy="151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636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24DA18-D809-F64D-8EAF-829C72A02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 err="1"/>
              <a:t>Social</a:t>
            </a:r>
            <a:r>
              <a:rPr lang="cs-CZ" sz="4400" dirty="0"/>
              <a:t> media - </a:t>
            </a:r>
            <a:r>
              <a:rPr lang="cs-CZ" sz="4400" dirty="0" err="1"/>
              <a:t>instagram</a:t>
            </a:r>
            <a:endParaRPr lang="cs-CZ" sz="4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4C1CD6-D5E5-A242-A537-857709A8E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642 </a:t>
            </a:r>
            <a:r>
              <a:rPr lang="cs-CZ" sz="2800" dirty="0" err="1"/>
              <a:t>followers</a:t>
            </a:r>
            <a:endParaRPr lang="cs-CZ" sz="2800" dirty="0"/>
          </a:p>
          <a:p>
            <a:r>
              <a:rPr lang="cs-CZ" sz="2800" dirty="0"/>
              <a:t>161 </a:t>
            </a:r>
            <a:r>
              <a:rPr lang="cs-CZ" sz="2800" dirty="0" err="1"/>
              <a:t>posts</a:t>
            </a:r>
            <a:endParaRPr lang="cs-CZ" sz="2800" dirty="0"/>
          </a:p>
          <a:p>
            <a:r>
              <a:rPr lang="cs-CZ" sz="2800" dirty="0"/>
              <a:t>Last </a:t>
            </a:r>
            <a:r>
              <a:rPr lang="cs-CZ" sz="2800" dirty="0" err="1"/>
              <a:t>week</a:t>
            </a:r>
            <a:r>
              <a:rPr lang="cs-CZ" sz="2800" dirty="0"/>
              <a:t> aktivity</a:t>
            </a:r>
          </a:p>
          <a:p>
            <a:pPr lvl="1"/>
            <a:r>
              <a:rPr lang="cs-CZ" sz="2800" dirty="0"/>
              <a:t>798 </a:t>
            </a:r>
            <a:r>
              <a:rPr lang="cs-CZ" sz="2800" dirty="0" err="1"/>
              <a:t>visits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instagram</a:t>
            </a:r>
            <a:r>
              <a:rPr lang="cs-CZ" sz="2800" dirty="0"/>
              <a:t> </a:t>
            </a:r>
            <a:r>
              <a:rPr lang="cs-CZ" sz="2800" dirty="0" err="1"/>
              <a:t>account</a:t>
            </a:r>
            <a:endParaRPr lang="cs-CZ" sz="2800" dirty="0"/>
          </a:p>
          <a:p>
            <a:pPr lvl="1"/>
            <a:r>
              <a:rPr lang="cs-CZ" sz="2800" dirty="0"/>
              <a:t>18 </a:t>
            </a:r>
            <a:r>
              <a:rPr lang="cs-CZ" sz="2800" dirty="0" err="1"/>
              <a:t>click</a:t>
            </a:r>
            <a:r>
              <a:rPr lang="cs-CZ" sz="2800" dirty="0"/>
              <a:t> to </a:t>
            </a:r>
            <a:r>
              <a:rPr lang="cs-CZ" sz="2800" dirty="0" err="1"/>
              <a:t>website</a:t>
            </a:r>
            <a:r>
              <a:rPr lang="cs-CZ" sz="2800" dirty="0"/>
              <a:t> </a:t>
            </a:r>
            <a:r>
              <a:rPr lang="cs-CZ" sz="2800" dirty="0" err="1"/>
              <a:t>active</a:t>
            </a:r>
            <a:r>
              <a:rPr lang="cs-CZ" sz="2800" dirty="0"/>
              <a:t> </a:t>
            </a:r>
            <a:r>
              <a:rPr lang="cs-CZ" sz="2800" dirty="0" err="1"/>
              <a:t>button</a:t>
            </a:r>
            <a:endParaRPr lang="cs-CZ" sz="2800" dirty="0"/>
          </a:p>
          <a:p>
            <a:pPr lvl="1"/>
            <a:r>
              <a:rPr lang="cs-CZ" sz="2800" dirty="0"/>
              <a:t>14 </a:t>
            </a:r>
            <a:r>
              <a:rPr lang="cs-CZ" sz="2800" dirty="0" err="1"/>
              <a:t>messages</a:t>
            </a:r>
            <a:r>
              <a:rPr lang="cs-CZ" sz="2800" dirty="0"/>
              <a:t> </a:t>
            </a:r>
            <a:r>
              <a:rPr lang="cs-CZ" sz="2800" dirty="0" err="1"/>
              <a:t>sent</a:t>
            </a:r>
            <a:endParaRPr lang="cs-CZ" sz="2800" dirty="0"/>
          </a:p>
          <a:p>
            <a:pPr lvl="1"/>
            <a:r>
              <a:rPr lang="cs-CZ" sz="2800" dirty="0" err="1"/>
              <a:t>Organic</a:t>
            </a:r>
            <a:r>
              <a:rPr lang="cs-CZ" sz="2800" dirty="0"/>
              <a:t> </a:t>
            </a:r>
            <a:r>
              <a:rPr lang="cs-CZ" sz="2800" dirty="0" err="1"/>
              <a:t>reach</a:t>
            </a:r>
            <a:r>
              <a:rPr lang="cs-CZ" sz="2800" dirty="0"/>
              <a:t> 8904</a:t>
            </a:r>
          </a:p>
        </p:txBody>
      </p:sp>
      <p:pic>
        <p:nvPicPr>
          <p:cNvPr id="4" name="Zástupný symbol pro obsah 7">
            <a:extLst>
              <a:ext uri="{FF2B5EF4-FFF2-40B4-BE49-F238E27FC236}">
                <a16:creationId xmlns:a16="http://schemas.microsoft.com/office/drawing/2014/main" id="{DF9F4092-8462-3544-B3EB-07DBDCDC9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702" y="4916623"/>
            <a:ext cx="1518696" cy="151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2056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íť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Síť</Template>
  <TotalTime>1632</TotalTime>
  <Words>319</Words>
  <Application>Microsoft Office PowerPoint</Application>
  <PresentationFormat>Širokoúhlá obrazovka</PresentationFormat>
  <Paragraphs>67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Arial</vt:lpstr>
      <vt:lpstr>Century Gothic</vt:lpstr>
      <vt:lpstr>Síť</vt:lpstr>
      <vt:lpstr>Charles university hockey team and social media</vt:lpstr>
      <vt:lpstr>Member of the EUHL each season</vt:lpstr>
      <vt:lpstr>#ukfamily</vt:lpstr>
      <vt:lpstr>Players summary</vt:lpstr>
      <vt:lpstr>Players from euhl to the profesional hockey</vt:lpstr>
      <vt:lpstr>People responsible for SM</vt:lpstr>
      <vt:lpstr>Social media - facebook</vt:lpstr>
      <vt:lpstr>Social media - facebook</vt:lpstr>
      <vt:lpstr>Social media - instagram</vt:lpstr>
      <vt:lpstr>Social media - instagram</vt:lpstr>
      <vt:lpstr>Social media - instagram</vt:lpstr>
      <vt:lpstr>Dual career</vt:lpstr>
      <vt:lpstr>Thanks for your attention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Charles university hockey team and social media</dc:title>
  <dc:creator>Uživatel Microsoft Office</dc:creator>
  <cp:lastModifiedBy>Michaela Příhonská</cp:lastModifiedBy>
  <cp:revision>11</cp:revision>
  <dcterms:created xsi:type="dcterms:W3CDTF">2018-09-22T11:16:39Z</dcterms:created>
  <dcterms:modified xsi:type="dcterms:W3CDTF">2018-09-24T08:15:01Z</dcterms:modified>
</cp:coreProperties>
</file>