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3" autoAdjust="0"/>
    <p:restoredTop sz="94660"/>
  </p:normalViewPr>
  <p:slideViewPr>
    <p:cSldViewPr snapToGrid="0">
      <p:cViewPr varScale="1">
        <p:scale>
          <a:sx n="80" d="100"/>
          <a:sy n="80" d="100"/>
        </p:scale>
        <p:origin x="82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024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8935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73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24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3948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999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14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305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967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79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43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3A5CC-14AA-4D07-90BB-A6FD1BECFA3D}" type="datetimeFigureOut">
              <a:rPr lang="cs-CZ" smtClean="0"/>
              <a:t>21. 9. 2018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1C975-2DA5-42CF-94B9-7C6F128D5A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02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PROČ SVĚT POTŘEBUJE DALŠÍ HOKEJOVÝ KLUB</a:t>
            </a:r>
            <a:r>
              <a:rPr lang="cs-CZ" dirty="0" smtClean="0"/>
              <a:t>?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WHY THE WORLD NEEDS ANOTHER ICE HOCKEY CLUB?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725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Tiskové oddělení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/>
              <a:t>                                                           PR manažer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Tiskový </a:t>
            </a:r>
            <a:r>
              <a:rPr lang="cs-CZ" dirty="0"/>
              <a:t>pracovník (redaktor)                                                Tiskový mluvčí</a:t>
            </a:r>
          </a:p>
          <a:p>
            <a:pPr marL="0" indent="0">
              <a:buNone/>
            </a:pPr>
            <a:r>
              <a:rPr lang="cs-CZ" dirty="0"/>
              <a:t> 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Komunikační </a:t>
            </a:r>
            <a:r>
              <a:rPr lang="cs-CZ" dirty="0"/>
              <a:t>kanály klubu, marketingová komunikace, spolupráce s médii</a:t>
            </a:r>
          </a:p>
          <a:p>
            <a:r>
              <a:rPr lang="cs-CZ" dirty="0" smtClean="0"/>
              <a:t>Další </a:t>
            </a:r>
            <a:r>
              <a:rPr lang="cs-CZ" dirty="0"/>
              <a:t>oddělení: marketing (produkce), obchod, sport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</p:txBody>
      </p:sp>
      <p:cxnSp>
        <p:nvCxnSpPr>
          <p:cNvPr id="5" name="Přímá spojnice se šipkou 4"/>
          <p:cNvCxnSpPr/>
          <p:nvPr/>
        </p:nvCxnSpPr>
        <p:spPr>
          <a:xfrm flipH="1">
            <a:off x="3095625" y="2343150"/>
            <a:ext cx="2657475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6581775" y="2343150"/>
            <a:ext cx="2486025" cy="752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9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Směrem ven:</a:t>
            </a:r>
            <a:endParaRPr lang="cs-CZ" dirty="0"/>
          </a:p>
          <a:p>
            <a:r>
              <a:rPr lang="cs-CZ" dirty="0" smtClean="0"/>
              <a:t>Maximální </a:t>
            </a:r>
            <a:r>
              <a:rPr lang="cs-CZ" dirty="0"/>
              <a:t>otevřenost (důvěra)</a:t>
            </a:r>
          </a:p>
          <a:p>
            <a:r>
              <a:rPr lang="cs-CZ" dirty="0" smtClean="0"/>
              <a:t>Loajalita </a:t>
            </a:r>
            <a:r>
              <a:rPr lang="cs-CZ" dirty="0"/>
              <a:t>vůči značce, produktu</a:t>
            </a:r>
          </a:p>
          <a:p>
            <a:r>
              <a:rPr lang="cs-CZ" dirty="0" smtClean="0"/>
              <a:t>Hledání </a:t>
            </a:r>
            <a:r>
              <a:rPr lang="cs-CZ" dirty="0"/>
              <a:t>a rozšiřování svého publika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 smtClean="0"/>
              <a:t>Směrem dovnitř:</a:t>
            </a:r>
            <a:endParaRPr lang="cs-CZ" dirty="0"/>
          </a:p>
          <a:p>
            <a:r>
              <a:rPr lang="cs-CZ" dirty="0" smtClean="0"/>
              <a:t>Systém</a:t>
            </a:r>
            <a:r>
              <a:rPr lang="cs-CZ" dirty="0"/>
              <a:t>, jasné rozdělení kompetencí</a:t>
            </a:r>
          </a:p>
          <a:p>
            <a:r>
              <a:rPr lang="cs-CZ" dirty="0" smtClean="0"/>
              <a:t>Komunikace napříč organizací</a:t>
            </a:r>
            <a:endParaRPr lang="cs-CZ" dirty="0"/>
          </a:p>
          <a:p>
            <a:r>
              <a:rPr lang="cs-CZ" dirty="0" smtClean="0"/>
              <a:t>Důvěra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3249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je publikum?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Definice </a:t>
            </a:r>
            <a:r>
              <a:rPr lang="cs-CZ" dirty="0"/>
              <a:t>cílové skupiny</a:t>
            </a:r>
          </a:p>
          <a:p>
            <a:r>
              <a:rPr lang="cs-CZ" dirty="0" smtClean="0"/>
              <a:t>Cílení </a:t>
            </a:r>
            <a:r>
              <a:rPr lang="cs-CZ" dirty="0"/>
              <a:t>na své publikum</a:t>
            </a:r>
          </a:p>
          <a:p>
            <a:r>
              <a:rPr lang="cs-CZ" dirty="0" smtClean="0"/>
              <a:t>Péče </a:t>
            </a:r>
            <a:r>
              <a:rPr lang="cs-CZ" dirty="0"/>
              <a:t>o publikum a snaha o jeho zvětšování</a:t>
            </a:r>
          </a:p>
          <a:p>
            <a:r>
              <a:rPr lang="cs-CZ" dirty="0" smtClean="0"/>
              <a:t>Personální </a:t>
            </a:r>
            <a:r>
              <a:rPr lang="cs-CZ" dirty="0"/>
              <a:t>možnosti klubu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1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Předpoklady, 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Hlubší </a:t>
            </a:r>
            <a:r>
              <a:rPr lang="cs-CZ" dirty="0"/>
              <a:t>spolupráce s hokejovým svazem (svazy)</a:t>
            </a:r>
          </a:p>
          <a:p>
            <a:r>
              <a:rPr lang="cs-CZ" dirty="0" smtClean="0"/>
              <a:t>Začlenění </a:t>
            </a:r>
            <a:r>
              <a:rPr lang="cs-CZ" dirty="0"/>
              <a:t>klubu (soutěže) do systému </a:t>
            </a:r>
            <a:r>
              <a:rPr lang="cs-CZ" dirty="0" smtClean="0"/>
              <a:t>soutěží v rámci svazu</a:t>
            </a:r>
            <a:endParaRPr lang="cs-CZ" dirty="0"/>
          </a:p>
          <a:p>
            <a:r>
              <a:rPr lang="cs-CZ" dirty="0" smtClean="0"/>
              <a:t>Jasná </a:t>
            </a:r>
            <a:r>
              <a:rPr lang="cs-CZ" dirty="0"/>
              <a:t>definice produktu</a:t>
            </a:r>
          </a:p>
          <a:p>
            <a:r>
              <a:rPr lang="cs-CZ" dirty="0" smtClean="0"/>
              <a:t>Stálé publikum</a:t>
            </a:r>
          </a:p>
          <a:p>
            <a:r>
              <a:rPr lang="cs-CZ" dirty="0" smtClean="0"/>
              <a:t>Zdokonalování produktu a jeho atraktivita</a:t>
            </a:r>
          </a:p>
          <a:p>
            <a:r>
              <a:rPr lang="cs-CZ" dirty="0" smtClean="0"/>
              <a:t>Personální (finanční) zajištění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8852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PROČ SVĚT POTŘEBUJE DALŠÍ HOKEJOVÝ KLUB?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85932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83</Words>
  <Application>Microsoft Office PowerPoint</Application>
  <PresentationFormat>Širokoúhlá obrazovka</PresentationFormat>
  <Paragraphs>40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PROČ SVĚT POTŘEBUJE DALŠÍ HOKEJOVÝ KLUB? </vt:lpstr>
      <vt:lpstr>Tiskové oddělení</vt:lpstr>
      <vt:lpstr>Základ</vt:lpstr>
      <vt:lpstr>Kdo je publikum?</vt:lpstr>
      <vt:lpstr>Předpoklady, úkoly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PROČ SVĚT POTŘEBUJE DALŠÍ HOKEJOVÝ KLUB?</dc:title>
  <dc:creator>kometa</dc:creator>
  <cp:lastModifiedBy>kometa</cp:lastModifiedBy>
  <cp:revision>3</cp:revision>
  <dcterms:created xsi:type="dcterms:W3CDTF">2018-09-21T12:19:08Z</dcterms:created>
  <dcterms:modified xsi:type="dcterms:W3CDTF">2018-09-21T12:46:51Z</dcterms:modified>
</cp:coreProperties>
</file>